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tags/tag14.xml" ContentType="application/vnd.openxmlformats-officedocument.presentationml.tags+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tags/tag15.xml" ContentType="application/vnd.openxmlformats-officedocument.presentationml.tags+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ink/ink27.xml" ContentType="application/inkml+xml"/>
  <Override PartName="/ppt/ink/ink28.xml" ContentType="application/inkml+xml"/>
  <Override PartName="/ppt/ink/ink29.xml" ContentType="application/inkml+xml"/>
  <Override PartName="/ppt/tags/tag29.xml" ContentType="application/vnd.openxmlformats-officedocument.presentationml.tags+xml"/>
  <Override PartName="/ppt/ink/ink30.xml" ContentType="application/inkml+xml"/>
  <Override PartName="/ppt/ink/ink31.xml" ContentType="application/inkml+xml"/>
  <Override PartName="/ppt/ink/ink32.xml" ContentType="application/inkml+xml"/>
  <Override PartName="/ppt/tags/tag30.xml" ContentType="application/vnd.openxmlformats-officedocument.presentationml.tags+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6" r:id="rId2"/>
    <p:sldId id="292" r:id="rId3"/>
    <p:sldId id="263" r:id="rId4"/>
    <p:sldId id="298" r:id="rId5"/>
    <p:sldId id="297" r:id="rId6"/>
    <p:sldId id="295" r:id="rId7"/>
    <p:sldId id="296" r:id="rId8"/>
    <p:sldId id="293" r:id="rId9"/>
    <p:sldId id="294" r:id="rId10"/>
    <p:sldId id="303" r:id="rId11"/>
    <p:sldId id="290" r:id="rId12"/>
    <p:sldId id="299" r:id="rId13"/>
    <p:sldId id="301" r:id="rId14"/>
    <p:sldId id="302" r:id="rId15"/>
    <p:sldId id="313" r:id="rId16"/>
    <p:sldId id="285" r:id="rId17"/>
    <p:sldId id="280" r:id="rId18"/>
    <p:sldId id="282" r:id="rId19"/>
    <p:sldId id="281" r:id="rId20"/>
    <p:sldId id="304" r:id="rId21"/>
    <p:sldId id="305" r:id="rId22"/>
    <p:sldId id="284" r:id="rId23"/>
    <p:sldId id="283" r:id="rId24"/>
    <p:sldId id="306" r:id="rId25"/>
    <p:sldId id="278" r:id="rId26"/>
    <p:sldId id="308" r:id="rId27"/>
    <p:sldId id="309" r:id="rId28"/>
    <p:sldId id="310" r:id="rId29"/>
    <p:sldId id="311" r:id="rId30"/>
    <p:sldId id="314" r:id="rId31"/>
    <p:sldId id="312" r:id="rId32"/>
  </p:sldIdLst>
  <p:sldSz cx="9144000" cy="6858000" type="screen4x3"/>
  <p:notesSz cx="6858000" cy="9144000"/>
  <p:custDataLst>
    <p:tags r:id="rId34"/>
  </p:custDataLst>
  <p:defaultTextStyle>
    <a:defPPr>
      <a:defRPr lang="nl-NL"/>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bruiker" initials="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1B27B-A32C-47A3-9543-673CC1720007}" v="562" dt="2021-02-25T13:44:18.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04" autoAdjust="0"/>
  </p:normalViewPr>
  <p:slideViewPr>
    <p:cSldViewPr>
      <p:cViewPr>
        <p:scale>
          <a:sx n="62" d="100"/>
          <a:sy n="62" d="100"/>
        </p:scale>
        <p:origin x="86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jnen, JAM (Johan)" userId="26a08f2c-01df-42fd-8b2e-f6be77dec936" providerId="ADAL" clId="{3541B27B-A32C-47A3-9543-673CC1720007}"/>
    <pc:docChg chg="undo custSel addSld delSld modSld sldOrd">
      <pc:chgData name="Bijnen, JAM (Johan)" userId="26a08f2c-01df-42fd-8b2e-f6be77dec936" providerId="ADAL" clId="{3541B27B-A32C-47A3-9543-673CC1720007}" dt="2021-02-25T13:44:18.902" v="2193"/>
      <pc:docMkLst>
        <pc:docMk/>
      </pc:docMkLst>
      <pc:sldChg chg="addSp delSp modSp">
        <pc:chgData name="Bijnen, JAM (Johan)" userId="26a08f2c-01df-42fd-8b2e-f6be77dec936" providerId="ADAL" clId="{3541B27B-A32C-47A3-9543-673CC1720007}" dt="2021-02-24T15:02:02.715" v="22"/>
        <pc:sldMkLst>
          <pc:docMk/>
          <pc:sldMk cId="0" sldId="263"/>
        </pc:sldMkLst>
        <pc:spChg chg="add del mod">
          <ac:chgData name="Bijnen, JAM (Johan)" userId="26a08f2c-01df-42fd-8b2e-f6be77dec936" providerId="ADAL" clId="{3541B27B-A32C-47A3-9543-673CC1720007}" dt="2021-02-24T15:02:02.715" v="22"/>
          <ac:spMkLst>
            <pc:docMk/>
            <pc:sldMk cId="0" sldId="263"/>
            <ac:spMk id="2" creationId="{3A868B8F-B032-406E-AD84-E2C82C7003FB}"/>
          </ac:spMkLst>
        </pc:spChg>
      </pc:sldChg>
      <pc:sldChg chg="addSp delSp modSp add mod modAnim">
        <pc:chgData name="Bijnen, JAM (Johan)" userId="26a08f2c-01df-42fd-8b2e-f6be77dec936" providerId="ADAL" clId="{3541B27B-A32C-47A3-9543-673CC1720007}" dt="2021-02-25T13:12:36.359" v="2142" actId="20577"/>
        <pc:sldMkLst>
          <pc:docMk/>
          <pc:sldMk cId="2895720281" sldId="278"/>
        </pc:sldMkLst>
        <pc:spChg chg="mod">
          <ac:chgData name="Bijnen, JAM (Johan)" userId="26a08f2c-01df-42fd-8b2e-f6be77dec936" providerId="ADAL" clId="{3541B27B-A32C-47A3-9543-673CC1720007}" dt="2021-02-25T13:07:50.789" v="2019" actId="1076"/>
          <ac:spMkLst>
            <pc:docMk/>
            <pc:sldMk cId="2895720281" sldId="278"/>
            <ac:spMk id="4" creationId="{4D8A8752-02C6-4848-9D76-84B7EAEF675C}"/>
          </ac:spMkLst>
        </pc:spChg>
        <pc:spChg chg="mod">
          <ac:chgData name="Bijnen, JAM (Johan)" userId="26a08f2c-01df-42fd-8b2e-f6be77dec936" providerId="ADAL" clId="{3541B27B-A32C-47A3-9543-673CC1720007}" dt="2021-02-25T13:07:57.246" v="2021" actId="1076"/>
          <ac:spMkLst>
            <pc:docMk/>
            <pc:sldMk cId="2895720281" sldId="278"/>
            <ac:spMk id="5" creationId="{FDDD7044-6839-4239-A0CF-143AB2543517}"/>
          </ac:spMkLst>
        </pc:spChg>
        <pc:spChg chg="mod">
          <ac:chgData name="Bijnen, JAM (Johan)" userId="26a08f2c-01df-42fd-8b2e-f6be77dec936" providerId="ADAL" clId="{3541B27B-A32C-47A3-9543-673CC1720007}" dt="2021-02-25T13:08:05.301" v="2022" actId="1076"/>
          <ac:spMkLst>
            <pc:docMk/>
            <pc:sldMk cId="2895720281" sldId="278"/>
            <ac:spMk id="7" creationId="{E86B3286-8CF2-45B6-9839-963EAB54BA7E}"/>
          </ac:spMkLst>
        </pc:spChg>
        <pc:spChg chg="mod">
          <ac:chgData name="Bijnen, JAM (Johan)" userId="26a08f2c-01df-42fd-8b2e-f6be77dec936" providerId="ADAL" clId="{3541B27B-A32C-47A3-9543-673CC1720007}" dt="2021-02-25T13:08:13.240" v="2023" actId="1076"/>
          <ac:spMkLst>
            <pc:docMk/>
            <pc:sldMk cId="2895720281" sldId="278"/>
            <ac:spMk id="11" creationId="{991B4971-7A45-4193-A553-EAEF723D9B83}"/>
          </ac:spMkLst>
        </pc:spChg>
        <pc:spChg chg="mod">
          <ac:chgData name="Bijnen, JAM (Johan)" userId="26a08f2c-01df-42fd-8b2e-f6be77dec936" providerId="ADAL" clId="{3541B27B-A32C-47A3-9543-673CC1720007}" dt="2021-02-25T13:12:36.359" v="2142" actId="20577"/>
          <ac:spMkLst>
            <pc:docMk/>
            <pc:sldMk cId="2895720281" sldId="278"/>
            <ac:spMk id="9219" creationId="{00000000-0000-0000-0000-000000000000}"/>
          </ac:spMkLst>
        </pc:spChg>
        <pc:spChg chg="del mod">
          <ac:chgData name="Bijnen, JAM (Johan)" userId="26a08f2c-01df-42fd-8b2e-f6be77dec936" providerId="ADAL" clId="{3541B27B-A32C-47A3-9543-673CC1720007}" dt="2021-02-25T13:02:59.791" v="1926" actId="478"/>
          <ac:spMkLst>
            <pc:docMk/>
            <pc:sldMk cId="2895720281" sldId="278"/>
            <ac:spMk id="9221" creationId="{00000000-0000-0000-0000-000000000000}"/>
          </ac:spMkLst>
        </pc:spChg>
        <pc:spChg chg="mod">
          <ac:chgData name="Bijnen, JAM (Johan)" userId="26a08f2c-01df-42fd-8b2e-f6be77dec936" providerId="ADAL" clId="{3541B27B-A32C-47A3-9543-673CC1720007}" dt="2021-02-25T13:03:16.269" v="1927" actId="1076"/>
          <ac:spMkLst>
            <pc:docMk/>
            <pc:sldMk cId="2895720281" sldId="278"/>
            <ac:spMk id="9222" creationId="{00000000-0000-0000-0000-000000000000}"/>
          </ac:spMkLst>
        </pc:spChg>
        <pc:picChg chg="mod">
          <ac:chgData name="Bijnen, JAM (Johan)" userId="26a08f2c-01df-42fd-8b2e-f6be77dec936" providerId="ADAL" clId="{3541B27B-A32C-47A3-9543-673CC1720007}" dt="2021-02-25T13:07:36.578" v="2017" actId="1076"/>
          <ac:picMkLst>
            <pc:docMk/>
            <pc:sldMk cId="2895720281" sldId="278"/>
            <ac:picMk id="2" creationId="{74135CAF-5560-4C14-9D8E-AD6C10FDEB14}"/>
          </ac:picMkLst>
        </pc:picChg>
        <pc:picChg chg="del">
          <ac:chgData name="Bijnen, JAM (Johan)" userId="26a08f2c-01df-42fd-8b2e-f6be77dec936" providerId="ADAL" clId="{3541B27B-A32C-47A3-9543-673CC1720007}" dt="2021-02-25T09:34:23.830" v="1766" actId="478"/>
          <ac:picMkLst>
            <pc:docMk/>
            <pc:sldMk cId="2895720281" sldId="278"/>
            <ac:picMk id="6" creationId="{00000000-0000-0000-0000-000000000000}"/>
          </ac:picMkLst>
        </pc:picChg>
        <pc:inkChg chg="add del">
          <ac:chgData name="Bijnen, JAM (Johan)" userId="26a08f2c-01df-42fd-8b2e-f6be77dec936" providerId="ADAL" clId="{3541B27B-A32C-47A3-9543-673CC1720007}" dt="2021-02-25T09:35:18.440" v="1791" actId="478"/>
          <ac:inkMkLst>
            <pc:docMk/>
            <pc:sldMk cId="2895720281" sldId="278"/>
            <ac:inkMk id="3" creationId="{E46F92BF-7C5D-4584-8688-BC21B5417932}"/>
          </ac:inkMkLst>
        </pc:inkChg>
        <pc:inkChg chg="add del">
          <ac:chgData name="Bijnen, JAM (Johan)" userId="26a08f2c-01df-42fd-8b2e-f6be77dec936" providerId="ADAL" clId="{3541B27B-A32C-47A3-9543-673CC1720007}" dt="2021-02-25T09:35:15.121" v="1790" actId="478"/>
          <ac:inkMkLst>
            <pc:docMk/>
            <pc:sldMk cId="2895720281" sldId="278"/>
            <ac:inkMk id="8" creationId="{37145387-E5D6-45DA-9327-EEB28E056AF4}"/>
          </ac:inkMkLst>
        </pc:inkChg>
        <pc:inkChg chg="add del">
          <ac:chgData name="Bijnen, JAM (Johan)" userId="26a08f2c-01df-42fd-8b2e-f6be77dec936" providerId="ADAL" clId="{3541B27B-A32C-47A3-9543-673CC1720007}" dt="2021-02-25T13:04:10.285" v="1935" actId="478"/>
          <ac:inkMkLst>
            <pc:docMk/>
            <pc:sldMk cId="2895720281" sldId="278"/>
            <ac:inkMk id="9" creationId="{C50EEB43-9452-4A22-BC61-B715467921F1}"/>
          </ac:inkMkLst>
        </pc:inkChg>
        <pc:inkChg chg="add del">
          <ac:chgData name="Bijnen, JAM (Johan)" userId="26a08f2c-01df-42fd-8b2e-f6be77dec936" providerId="ADAL" clId="{3541B27B-A32C-47A3-9543-673CC1720007}" dt="2021-02-25T13:04:12.866" v="1936" actId="478"/>
          <ac:inkMkLst>
            <pc:docMk/>
            <pc:sldMk cId="2895720281" sldId="278"/>
            <ac:inkMk id="10" creationId="{CF642ACE-B36D-4AD6-BEFF-90FC6F7E092F}"/>
          </ac:inkMkLst>
        </pc:inkChg>
        <pc:inkChg chg="add del">
          <ac:chgData name="Bijnen, JAM (Johan)" userId="26a08f2c-01df-42fd-8b2e-f6be77dec936" providerId="ADAL" clId="{3541B27B-A32C-47A3-9543-673CC1720007}" dt="2021-02-25T13:04:15.552" v="1937" actId="478"/>
          <ac:inkMkLst>
            <pc:docMk/>
            <pc:sldMk cId="2895720281" sldId="278"/>
            <ac:inkMk id="12" creationId="{CF05E549-092C-4175-9EDD-F95CBD307591}"/>
          </ac:inkMkLst>
        </pc:inkChg>
        <pc:inkChg chg="add del">
          <ac:chgData name="Bijnen, JAM (Johan)" userId="26a08f2c-01df-42fd-8b2e-f6be77dec936" providerId="ADAL" clId="{3541B27B-A32C-47A3-9543-673CC1720007}" dt="2021-02-25T13:04:16.823" v="1938" actId="478"/>
          <ac:inkMkLst>
            <pc:docMk/>
            <pc:sldMk cId="2895720281" sldId="278"/>
            <ac:inkMk id="13" creationId="{98986D93-D40C-4D5C-9EE8-40C889AF4E68}"/>
          </ac:inkMkLst>
        </pc:inkChg>
        <pc:inkChg chg="add del">
          <ac:chgData name="Bijnen, JAM (Johan)" userId="26a08f2c-01df-42fd-8b2e-f6be77dec936" providerId="ADAL" clId="{3541B27B-A32C-47A3-9543-673CC1720007}" dt="2021-02-25T09:35:41.637" v="1795" actId="9405"/>
          <ac:inkMkLst>
            <pc:docMk/>
            <pc:sldMk cId="2895720281" sldId="278"/>
            <ac:inkMk id="14" creationId="{70BBDBBB-1C6F-4470-BCAD-405C8EE41535}"/>
          </ac:inkMkLst>
        </pc:inkChg>
        <pc:inkChg chg="add del">
          <ac:chgData name="Bijnen, JAM (Johan)" userId="26a08f2c-01df-42fd-8b2e-f6be77dec936" providerId="ADAL" clId="{3541B27B-A32C-47A3-9543-673CC1720007}" dt="2021-02-25T09:35:55.064" v="1797" actId="9405"/>
          <ac:inkMkLst>
            <pc:docMk/>
            <pc:sldMk cId="2895720281" sldId="278"/>
            <ac:inkMk id="15" creationId="{97F34FA6-53CF-455F-9202-586FAED1134C}"/>
          </ac:inkMkLst>
        </pc:inkChg>
      </pc:sldChg>
      <pc:sldChg chg="del">
        <pc:chgData name="Bijnen, JAM (Johan)" userId="26a08f2c-01df-42fd-8b2e-f6be77dec936" providerId="ADAL" clId="{3541B27B-A32C-47A3-9543-673CC1720007}" dt="2021-02-24T15:39:56.821" v="876" actId="47"/>
        <pc:sldMkLst>
          <pc:docMk/>
          <pc:sldMk cId="698618593" sldId="279"/>
        </pc:sldMkLst>
      </pc:sldChg>
      <pc:sldChg chg="modSp mod">
        <pc:chgData name="Bijnen, JAM (Johan)" userId="26a08f2c-01df-42fd-8b2e-f6be77dec936" providerId="ADAL" clId="{3541B27B-A32C-47A3-9543-673CC1720007}" dt="2021-02-24T15:48:04.180" v="956" actId="1076"/>
        <pc:sldMkLst>
          <pc:docMk/>
          <pc:sldMk cId="694112037" sldId="280"/>
        </pc:sldMkLst>
        <pc:spChg chg="mod">
          <ac:chgData name="Bijnen, JAM (Johan)" userId="26a08f2c-01df-42fd-8b2e-f6be77dec936" providerId="ADAL" clId="{3541B27B-A32C-47A3-9543-673CC1720007}" dt="2021-02-24T15:47:46.271" v="954" actId="20577"/>
          <ac:spMkLst>
            <pc:docMk/>
            <pc:sldMk cId="694112037" sldId="280"/>
            <ac:spMk id="9219" creationId="{00000000-0000-0000-0000-000000000000}"/>
          </ac:spMkLst>
        </pc:spChg>
        <pc:spChg chg="mod">
          <ac:chgData name="Bijnen, JAM (Johan)" userId="26a08f2c-01df-42fd-8b2e-f6be77dec936" providerId="ADAL" clId="{3541B27B-A32C-47A3-9543-673CC1720007}" dt="2021-02-24T15:44:39.039" v="903" actId="1076"/>
          <ac:spMkLst>
            <pc:docMk/>
            <pc:sldMk cId="694112037" sldId="280"/>
            <ac:spMk id="9222" creationId="{00000000-0000-0000-0000-000000000000}"/>
          </ac:spMkLst>
        </pc:spChg>
        <pc:picChg chg="mod">
          <ac:chgData name="Bijnen, JAM (Johan)" userId="26a08f2c-01df-42fd-8b2e-f6be77dec936" providerId="ADAL" clId="{3541B27B-A32C-47A3-9543-673CC1720007}" dt="2021-02-24T15:48:04.180" v="956" actId="1076"/>
          <ac:picMkLst>
            <pc:docMk/>
            <pc:sldMk cId="694112037" sldId="280"/>
            <ac:picMk id="3" creationId="{2D5902D1-CE09-45C3-8EAE-8D80178FA6ED}"/>
          </ac:picMkLst>
        </pc:picChg>
      </pc:sldChg>
      <pc:sldChg chg="modSp">
        <pc:chgData name="Bijnen, JAM (Johan)" userId="26a08f2c-01df-42fd-8b2e-f6be77dec936" providerId="ADAL" clId="{3541B27B-A32C-47A3-9543-673CC1720007}" dt="2021-02-24T16:05:01.480" v="1146" actId="1076"/>
        <pc:sldMkLst>
          <pc:docMk/>
          <pc:sldMk cId="2195282616" sldId="281"/>
        </pc:sldMkLst>
        <pc:spChg chg="mod">
          <ac:chgData name="Bijnen, JAM (Johan)" userId="26a08f2c-01df-42fd-8b2e-f6be77dec936" providerId="ADAL" clId="{3541B27B-A32C-47A3-9543-673CC1720007}" dt="2021-02-24T16:04:57.219" v="1145" actId="1076"/>
          <ac:spMkLst>
            <pc:docMk/>
            <pc:sldMk cId="2195282616" sldId="281"/>
            <ac:spMk id="9219" creationId="{00000000-0000-0000-0000-000000000000}"/>
          </ac:spMkLst>
        </pc:spChg>
        <pc:picChg chg="mod">
          <ac:chgData name="Bijnen, JAM (Johan)" userId="26a08f2c-01df-42fd-8b2e-f6be77dec936" providerId="ADAL" clId="{3541B27B-A32C-47A3-9543-673CC1720007}" dt="2021-02-24T16:05:01.480" v="1146" actId="1076"/>
          <ac:picMkLst>
            <pc:docMk/>
            <pc:sldMk cId="2195282616" sldId="281"/>
            <ac:picMk id="1028" creationId="{53A75540-5A55-4A73-9C63-5A4F6906B386}"/>
          </ac:picMkLst>
        </pc:picChg>
      </pc:sldChg>
      <pc:sldChg chg="modSp mod modAnim">
        <pc:chgData name="Bijnen, JAM (Johan)" userId="26a08f2c-01df-42fd-8b2e-f6be77dec936" providerId="ADAL" clId="{3541B27B-A32C-47A3-9543-673CC1720007}" dt="2021-02-25T13:32:53.431" v="2182"/>
        <pc:sldMkLst>
          <pc:docMk/>
          <pc:sldMk cId="1038882472" sldId="282"/>
        </pc:sldMkLst>
        <pc:spChg chg="mod">
          <ac:chgData name="Bijnen, JAM (Johan)" userId="26a08f2c-01df-42fd-8b2e-f6be77dec936" providerId="ADAL" clId="{3541B27B-A32C-47A3-9543-673CC1720007}" dt="2021-02-24T15:57:31.529" v="1074" actId="20577"/>
          <ac:spMkLst>
            <pc:docMk/>
            <pc:sldMk cId="1038882472" sldId="282"/>
            <ac:spMk id="9219" creationId="{00000000-0000-0000-0000-000000000000}"/>
          </ac:spMkLst>
        </pc:spChg>
        <pc:spChg chg="mod">
          <ac:chgData name="Bijnen, JAM (Johan)" userId="26a08f2c-01df-42fd-8b2e-f6be77dec936" providerId="ADAL" clId="{3541B27B-A32C-47A3-9543-673CC1720007}" dt="2021-02-24T15:57:55.227" v="1087" actId="20577"/>
          <ac:spMkLst>
            <pc:docMk/>
            <pc:sldMk cId="1038882472" sldId="282"/>
            <ac:spMk id="9222" creationId="{00000000-0000-0000-0000-000000000000}"/>
          </ac:spMkLst>
        </pc:spChg>
        <pc:picChg chg="mod">
          <ac:chgData name="Bijnen, JAM (Johan)" userId="26a08f2c-01df-42fd-8b2e-f6be77dec936" providerId="ADAL" clId="{3541B27B-A32C-47A3-9543-673CC1720007}" dt="2021-02-25T13:31:42.152" v="2172" actId="1076"/>
          <ac:picMkLst>
            <pc:docMk/>
            <pc:sldMk cId="1038882472" sldId="282"/>
            <ac:picMk id="4" creationId="{4D5B8AB3-7156-44AB-8600-561B0195707D}"/>
          </ac:picMkLst>
        </pc:picChg>
      </pc:sldChg>
      <pc:sldChg chg="modSp mod ord modAnim">
        <pc:chgData name="Bijnen, JAM (Johan)" userId="26a08f2c-01df-42fd-8b2e-f6be77dec936" providerId="ADAL" clId="{3541B27B-A32C-47A3-9543-673CC1720007}" dt="2021-02-25T07:19:15.365" v="1151"/>
        <pc:sldMkLst>
          <pc:docMk/>
          <pc:sldMk cId="3513999232" sldId="283"/>
        </pc:sldMkLst>
        <pc:spChg chg="mod">
          <ac:chgData name="Bijnen, JAM (Johan)" userId="26a08f2c-01df-42fd-8b2e-f6be77dec936" providerId="ADAL" clId="{3541B27B-A32C-47A3-9543-673CC1720007}" dt="2021-02-24T16:02:31.743" v="1136" actId="20577"/>
          <ac:spMkLst>
            <pc:docMk/>
            <pc:sldMk cId="3513999232" sldId="283"/>
            <ac:spMk id="9219" creationId="{00000000-0000-0000-0000-000000000000}"/>
          </ac:spMkLst>
        </pc:spChg>
        <pc:picChg chg="mod">
          <ac:chgData name="Bijnen, JAM (Johan)" userId="26a08f2c-01df-42fd-8b2e-f6be77dec936" providerId="ADAL" clId="{3541B27B-A32C-47A3-9543-673CC1720007}" dt="2021-02-24T15:59:48.523" v="1105" actId="1076"/>
          <ac:picMkLst>
            <pc:docMk/>
            <pc:sldMk cId="3513999232" sldId="283"/>
            <ac:picMk id="3" creationId="{B823E782-60B8-40BA-A87C-63512FC941E3}"/>
          </ac:picMkLst>
        </pc:picChg>
      </pc:sldChg>
      <pc:sldChg chg="addSp delSp modSp add del">
        <pc:chgData name="Bijnen, JAM (Johan)" userId="26a08f2c-01df-42fd-8b2e-f6be77dec936" providerId="ADAL" clId="{3541B27B-A32C-47A3-9543-673CC1720007}" dt="2021-02-24T16:08:20.307" v="1148"/>
        <pc:sldMkLst>
          <pc:docMk/>
          <pc:sldMk cId="484241503" sldId="284"/>
        </pc:sldMkLst>
        <pc:spChg chg="add mod">
          <ac:chgData name="Bijnen, JAM (Johan)" userId="26a08f2c-01df-42fd-8b2e-f6be77dec936" providerId="ADAL" clId="{3541B27B-A32C-47A3-9543-673CC1720007}" dt="2021-02-24T16:03:16.147" v="1137" actId="478"/>
          <ac:spMkLst>
            <pc:docMk/>
            <pc:sldMk cId="484241503" sldId="284"/>
            <ac:spMk id="2" creationId="{A35A27F5-5069-4178-85FB-2F85431C971D}"/>
          </ac:spMkLst>
        </pc:spChg>
        <pc:spChg chg="del">
          <ac:chgData name="Bijnen, JAM (Johan)" userId="26a08f2c-01df-42fd-8b2e-f6be77dec936" providerId="ADAL" clId="{3541B27B-A32C-47A3-9543-673CC1720007}" dt="2021-02-24T16:03:16.147" v="1137" actId="478"/>
          <ac:spMkLst>
            <pc:docMk/>
            <pc:sldMk cId="484241503" sldId="284"/>
            <ac:spMk id="9219" creationId="{00000000-0000-0000-0000-000000000000}"/>
          </ac:spMkLst>
        </pc:spChg>
      </pc:sldChg>
      <pc:sldChg chg="modSp add mod">
        <pc:chgData name="Bijnen, JAM (Johan)" userId="26a08f2c-01df-42fd-8b2e-f6be77dec936" providerId="ADAL" clId="{3541B27B-A32C-47A3-9543-673CC1720007}" dt="2021-02-25T13:30:28.011" v="2171" actId="6549"/>
        <pc:sldMkLst>
          <pc:docMk/>
          <pc:sldMk cId="3116456839" sldId="285"/>
        </pc:sldMkLst>
        <pc:spChg chg="mod">
          <ac:chgData name="Bijnen, JAM (Johan)" userId="26a08f2c-01df-42fd-8b2e-f6be77dec936" providerId="ADAL" clId="{3541B27B-A32C-47A3-9543-673CC1720007}" dt="2021-02-25T13:30:28.011" v="2171" actId="6549"/>
          <ac:spMkLst>
            <pc:docMk/>
            <pc:sldMk cId="3116456839" sldId="285"/>
            <ac:spMk id="9219" creationId="{00000000-0000-0000-0000-000000000000}"/>
          </ac:spMkLst>
        </pc:spChg>
      </pc:sldChg>
      <pc:sldChg chg="modSp del mod">
        <pc:chgData name="Bijnen, JAM (Johan)" userId="26a08f2c-01df-42fd-8b2e-f6be77dec936" providerId="ADAL" clId="{3541B27B-A32C-47A3-9543-673CC1720007}" dt="2021-02-24T15:39:57.996" v="877" actId="47"/>
        <pc:sldMkLst>
          <pc:docMk/>
          <pc:sldMk cId="2374313635" sldId="288"/>
        </pc:sldMkLst>
        <pc:spChg chg="mod">
          <ac:chgData name="Bijnen, JAM (Johan)" userId="26a08f2c-01df-42fd-8b2e-f6be77dec936" providerId="ADAL" clId="{3541B27B-A32C-47A3-9543-673CC1720007}" dt="2021-02-24T15:34:09.139" v="816" actId="21"/>
          <ac:spMkLst>
            <pc:docMk/>
            <pc:sldMk cId="2374313635" sldId="288"/>
            <ac:spMk id="10" creationId="{1177EB3B-2213-485B-802B-27600CB0D64D}"/>
          </ac:spMkLst>
        </pc:spChg>
      </pc:sldChg>
      <pc:sldChg chg="addSp delSp modSp mod">
        <pc:chgData name="Bijnen, JAM (Johan)" userId="26a08f2c-01df-42fd-8b2e-f6be77dec936" providerId="ADAL" clId="{3541B27B-A32C-47A3-9543-673CC1720007}" dt="2021-02-24T15:19:39.264" v="595" actId="115"/>
        <pc:sldMkLst>
          <pc:docMk/>
          <pc:sldMk cId="3653718917" sldId="290"/>
        </pc:sldMkLst>
        <pc:spChg chg="mod">
          <ac:chgData name="Bijnen, JAM (Johan)" userId="26a08f2c-01df-42fd-8b2e-f6be77dec936" providerId="ADAL" clId="{3541B27B-A32C-47A3-9543-673CC1720007}" dt="2021-02-24T15:19:39.264" v="595" actId="115"/>
          <ac:spMkLst>
            <pc:docMk/>
            <pc:sldMk cId="3653718917" sldId="290"/>
            <ac:spMk id="9219" creationId="{00000000-0000-0000-0000-000000000000}"/>
          </ac:spMkLst>
        </pc:spChg>
        <pc:spChg chg="mod">
          <ac:chgData name="Bijnen, JAM (Johan)" userId="26a08f2c-01df-42fd-8b2e-f6be77dec936" providerId="ADAL" clId="{3541B27B-A32C-47A3-9543-673CC1720007}" dt="2021-02-24T15:14:51.180" v="424" actId="20577"/>
          <ac:spMkLst>
            <pc:docMk/>
            <pc:sldMk cId="3653718917" sldId="290"/>
            <ac:spMk id="9222" creationId="{00000000-0000-0000-0000-000000000000}"/>
          </ac:spMkLst>
        </pc:spChg>
        <pc:grpChg chg="mod">
          <ac:chgData name="Bijnen, JAM (Johan)" userId="26a08f2c-01df-42fd-8b2e-f6be77dec936" providerId="ADAL" clId="{3541B27B-A32C-47A3-9543-673CC1720007}" dt="2021-02-24T14:54:19.363" v="6"/>
          <ac:grpSpMkLst>
            <pc:docMk/>
            <pc:sldMk cId="3653718917" sldId="290"/>
            <ac:grpSpMk id="8" creationId="{CDA3CE27-EC59-4986-9936-B5FBB36329DD}"/>
          </ac:grpSpMkLst>
        </pc:grpChg>
        <pc:picChg chg="del">
          <ac:chgData name="Bijnen, JAM (Johan)" userId="26a08f2c-01df-42fd-8b2e-f6be77dec936" providerId="ADAL" clId="{3541B27B-A32C-47A3-9543-673CC1720007}" dt="2021-02-24T15:14:30.683" v="400" actId="478"/>
          <ac:picMkLst>
            <pc:docMk/>
            <pc:sldMk cId="3653718917" sldId="290"/>
            <ac:picMk id="3" creationId="{6178CD95-6543-4C7A-B992-784B4A00FF47}"/>
          </ac:picMkLst>
        </pc:picChg>
        <pc:picChg chg="add mod modCrop">
          <ac:chgData name="Bijnen, JAM (Johan)" userId="26a08f2c-01df-42fd-8b2e-f6be77dec936" providerId="ADAL" clId="{3541B27B-A32C-47A3-9543-673CC1720007}" dt="2021-02-24T15:16:04.135" v="433" actId="14100"/>
          <ac:picMkLst>
            <pc:docMk/>
            <pc:sldMk cId="3653718917" sldId="290"/>
            <ac:picMk id="12" creationId="{60B0CF10-66B9-4B92-B6BB-DF88412A712A}"/>
          </ac:picMkLst>
        </pc:picChg>
        <pc:inkChg chg="add del">
          <ac:chgData name="Bijnen, JAM (Johan)" userId="26a08f2c-01df-42fd-8b2e-f6be77dec936" providerId="ADAL" clId="{3541B27B-A32C-47A3-9543-673CC1720007}" dt="2021-02-24T14:54:20.635" v="9" actId="9405"/>
          <ac:inkMkLst>
            <pc:docMk/>
            <pc:sldMk cId="3653718917" sldId="290"/>
            <ac:inkMk id="2" creationId="{9C364C03-987C-423C-9BE5-32640DB899B0}"/>
          </ac:inkMkLst>
        </pc:inkChg>
        <pc:inkChg chg="add del">
          <ac:chgData name="Bijnen, JAM (Johan)" userId="26a08f2c-01df-42fd-8b2e-f6be77dec936" providerId="ADAL" clId="{3541B27B-A32C-47A3-9543-673CC1720007}" dt="2021-02-24T14:54:20.372" v="8" actId="9405"/>
          <ac:inkMkLst>
            <pc:docMk/>
            <pc:sldMk cId="3653718917" sldId="290"/>
            <ac:inkMk id="4" creationId="{A50E13FF-A870-4FFC-A873-3F2ADEFE3A5F}"/>
          </ac:inkMkLst>
        </pc:inkChg>
        <pc:inkChg chg="add del mod">
          <ac:chgData name="Bijnen, JAM (Johan)" userId="26a08f2c-01df-42fd-8b2e-f6be77dec936" providerId="ADAL" clId="{3541B27B-A32C-47A3-9543-673CC1720007}" dt="2021-02-24T14:54:19.887" v="7" actId="9405"/>
          <ac:inkMkLst>
            <pc:docMk/>
            <pc:sldMk cId="3653718917" sldId="290"/>
            <ac:inkMk id="5" creationId="{D3D7608B-1B1B-4D86-B144-95F46982358F}"/>
          </ac:inkMkLst>
        </pc:inkChg>
        <pc:inkChg chg="add del mod">
          <ac:chgData name="Bijnen, JAM (Johan)" userId="26a08f2c-01df-42fd-8b2e-f6be77dec936" providerId="ADAL" clId="{3541B27B-A32C-47A3-9543-673CC1720007}" dt="2021-02-24T14:54:19.363" v="6"/>
          <ac:inkMkLst>
            <pc:docMk/>
            <pc:sldMk cId="3653718917" sldId="290"/>
            <ac:inkMk id="7" creationId="{9D90454D-2F9E-4707-A3FA-C2DFCE4FF02D}"/>
          </ac:inkMkLst>
        </pc:inkChg>
        <pc:cxnChg chg="add mod">
          <ac:chgData name="Bijnen, JAM (Johan)" userId="26a08f2c-01df-42fd-8b2e-f6be77dec936" providerId="ADAL" clId="{3541B27B-A32C-47A3-9543-673CC1720007}" dt="2021-02-24T15:19:14.131" v="584" actId="1582"/>
          <ac:cxnSpMkLst>
            <pc:docMk/>
            <pc:sldMk cId="3653718917" sldId="290"/>
            <ac:cxnSpMk id="10" creationId="{C3806CE0-DA56-4E5D-9038-40423B432C69}"/>
          </ac:cxnSpMkLst>
        </pc:cxnChg>
      </pc:sldChg>
      <pc:sldChg chg="add del">
        <pc:chgData name="Bijnen, JAM (Johan)" userId="26a08f2c-01df-42fd-8b2e-f6be77dec936" providerId="ADAL" clId="{3541B27B-A32C-47A3-9543-673CC1720007}" dt="2021-02-25T13:14:16.549" v="2144" actId="47"/>
        <pc:sldMkLst>
          <pc:docMk/>
          <pc:sldMk cId="1055528820" sldId="291"/>
        </pc:sldMkLst>
      </pc:sldChg>
      <pc:sldChg chg="del">
        <pc:chgData name="Bijnen, JAM (Johan)" userId="26a08f2c-01df-42fd-8b2e-f6be77dec936" providerId="ADAL" clId="{3541B27B-A32C-47A3-9543-673CC1720007}" dt="2021-02-24T15:39:55.502" v="875" actId="47"/>
        <pc:sldMkLst>
          <pc:docMk/>
          <pc:sldMk cId="1625651561" sldId="291"/>
        </pc:sldMkLst>
      </pc:sldChg>
      <pc:sldChg chg="addSp delSp modSp mod">
        <pc:chgData name="Bijnen, JAM (Johan)" userId="26a08f2c-01df-42fd-8b2e-f6be77dec936" providerId="ADAL" clId="{3541B27B-A32C-47A3-9543-673CC1720007}" dt="2021-02-24T14:59:45.853" v="20" actId="9405"/>
        <pc:sldMkLst>
          <pc:docMk/>
          <pc:sldMk cId="212310798" sldId="292"/>
        </pc:sldMkLst>
        <pc:grpChg chg="mod">
          <ac:chgData name="Bijnen, JAM (Johan)" userId="26a08f2c-01df-42fd-8b2e-f6be77dec936" providerId="ADAL" clId="{3541B27B-A32C-47A3-9543-673CC1720007}" dt="2021-02-24T14:59:23.449" v="16"/>
          <ac:grpSpMkLst>
            <pc:docMk/>
            <pc:sldMk cId="212310798" sldId="292"/>
            <ac:grpSpMk id="4" creationId="{7691B9D6-5ACD-4FB2-90D9-ED8413328CE0}"/>
          </ac:grpSpMkLst>
        </pc:grpChg>
        <pc:inkChg chg="add mod">
          <ac:chgData name="Bijnen, JAM (Johan)" userId="26a08f2c-01df-42fd-8b2e-f6be77dec936" providerId="ADAL" clId="{3541B27B-A32C-47A3-9543-673CC1720007}" dt="2021-02-24T14:59:23.449" v="16"/>
          <ac:inkMkLst>
            <pc:docMk/>
            <pc:sldMk cId="212310798" sldId="292"/>
            <ac:inkMk id="2" creationId="{E3C8156D-00BA-40B5-8CE4-840D3C24D50B}"/>
          </ac:inkMkLst>
        </pc:inkChg>
        <pc:inkChg chg="add del mod">
          <ac:chgData name="Bijnen, JAM (Johan)" userId="26a08f2c-01df-42fd-8b2e-f6be77dec936" providerId="ADAL" clId="{3541B27B-A32C-47A3-9543-673CC1720007}" dt="2021-02-24T14:59:23.449" v="16"/>
          <ac:inkMkLst>
            <pc:docMk/>
            <pc:sldMk cId="212310798" sldId="292"/>
            <ac:inkMk id="3" creationId="{7CE0EE61-0F22-4472-BA2E-3A791AE21163}"/>
          </ac:inkMkLst>
        </pc:inkChg>
        <pc:inkChg chg="add del">
          <ac:chgData name="Bijnen, JAM (Johan)" userId="26a08f2c-01df-42fd-8b2e-f6be77dec936" providerId="ADAL" clId="{3541B27B-A32C-47A3-9543-673CC1720007}" dt="2021-02-24T14:59:22.794" v="14" actId="9405"/>
          <ac:inkMkLst>
            <pc:docMk/>
            <pc:sldMk cId="212310798" sldId="292"/>
            <ac:inkMk id="5" creationId="{EAE126B4-B0AC-4A35-B635-EA67007FE67C}"/>
          </ac:inkMkLst>
        </pc:inkChg>
        <pc:inkChg chg="add del">
          <ac:chgData name="Bijnen, JAM (Johan)" userId="26a08f2c-01df-42fd-8b2e-f6be77dec936" providerId="ADAL" clId="{3541B27B-A32C-47A3-9543-673CC1720007}" dt="2021-02-24T14:59:45.853" v="20" actId="9405"/>
          <ac:inkMkLst>
            <pc:docMk/>
            <pc:sldMk cId="212310798" sldId="292"/>
            <ac:inkMk id="6" creationId="{CD9EFC39-831F-4EBB-AAA2-4972EE360A32}"/>
          </ac:inkMkLst>
        </pc:inkChg>
        <pc:inkChg chg="add del">
          <ac:chgData name="Bijnen, JAM (Johan)" userId="26a08f2c-01df-42fd-8b2e-f6be77dec936" providerId="ADAL" clId="{3541B27B-A32C-47A3-9543-673CC1720007}" dt="2021-02-24T14:59:44.969" v="19" actId="9405"/>
          <ac:inkMkLst>
            <pc:docMk/>
            <pc:sldMk cId="212310798" sldId="292"/>
            <ac:inkMk id="9" creationId="{5327931D-959E-4933-BD1E-882151AEAF6B}"/>
          </ac:inkMkLst>
        </pc:inkChg>
      </pc:sldChg>
      <pc:sldChg chg="modSp add mod">
        <pc:chgData name="Bijnen, JAM (Johan)" userId="26a08f2c-01df-42fd-8b2e-f6be77dec936" providerId="ADAL" clId="{3541B27B-A32C-47A3-9543-673CC1720007}" dt="2021-02-24T15:13:23.976" v="398" actId="6549"/>
        <pc:sldMkLst>
          <pc:docMk/>
          <pc:sldMk cId="2316822351" sldId="293"/>
        </pc:sldMkLst>
        <pc:spChg chg="mod">
          <ac:chgData name="Bijnen, JAM (Johan)" userId="26a08f2c-01df-42fd-8b2e-f6be77dec936" providerId="ADAL" clId="{3541B27B-A32C-47A3-9543-673CC1720007}" dt="2021-02-24T15:13:23.976" v="398" actId="6549"/>
          <ac:spMkLst>
            <pc:docMk/>
            <pc:sldMk cId="2316822351" sldId="293"/>
            <ac:spMk id="9219" creationId="{00000000-0000-0000-0000-000000000000}"/>
          </ac:spMkLst>
        </pc:spChg>
      </pc:sldChg>
      <pc:sldChg chg="modSp add mod">
        <pc:chgData name="Bijnen, JAM (Johan)" userId="26a08f2c-01df-42fd-8b2e-f6be77dec936" providerId="ADAL" clId="{3541B27B-A32C-47A3-9543-673CC1720007}" dt="2021-02-24T15:13:50.608" v="399" actId="6549"/>
        <pc:sldMkLst>
          <pc:docMk/>
          <pc:sldMk cId="1284651091" sldId="294"/>
        </pc:sldMkLst>
        <pc:spChg chg="mod">
          <ac:chgData name="Bijnen, JAM (Johan)" userId="26a08f2c-01df-42fd-8b2e-f6be77dec936" providerId="ADAL" clId="{3541B27B-A32C-47A3-9543-673CC1720007}" dt="2021-02-24T15:13:50.608" v="399" actId="6549"/>
          <ac:spMkLst>
            <pc:docMk/>
            <pc:sldMk cId="1284651091" sldId="294"/>
            <ac:spMk id="9219" creationId="{00000000-0000-0000-0000-000000000000}"/>
          </ac:spMkLst>
        </pc:spChg>
      </pc:sldChg>
      <pc:sldChg chg="add">
        <pc:chgData name="Bijnen, JAM (Johan)" userId="26a08f2c-01df-42fd-8b2e-f6be77dec936" providerId="ADAL" clId="{3541B27B-A32C-47A3-9543-673CC1720007}" dt="2021-02-24T15:03:00.478" v="25"/>
        <pc:sldMkLst>
          <pc:docMk/>
          <pc:sldMk cId="1890506071" sldId="295"/>
        </pc:sldMkLst>
      </pc:sldChg>
      <pc:sldChg chg="addSp delSp modSp add mod">
        <pc:chgData name="Bijnen, JAM (Johan)" userId="26a08f2c-01df-42fd-8b2e-f6be77dec936" providerId="ADAL" clId="{3541B27B-A32C-47A3-9543-673CC1720007}" dt="2021-02-25T13:23:38.788" v="2156" actId="9405"/>
        <pc:sldMkLst>
          <pc:docMk/>
          <pc:sldMk cId="30202445" sldId="296"/>
        </pc:sldMkLst>
        <pc:spChg chg="add del mod">
          <ac:chgData name="Bijnen, JAM (Johan)" userId="26a08f2c-01df-42fd-8b2e-f6be77dec936" providerId="ADAL" clId="{3541B27B-A32C-47A3-9543-673CC1720007}" dt="2021-02-24T15:09:28.104" v="160" actId="478"/>
          <ac:spMkLst>
            <pc:docMk/>
            <pc:sldMk cId="30202445" sldId="296"/>
            <ac:spMk id="2" creationId="{A70A23AD-C243-4EFE-AA4C-528559689DD8}"/>
          </ac:spMkLst>
        </pc:spChg>
        <pc:spChg chg="add del mod">
          <ac:chgData name="Bijnen, JAM (Johan)" userId="26a08f2c-01df-42fd-8b2e-f6be77dec936" providerId="ADAL" clId="{3541B27B-A32C-47A3-9543-673CC1720007}" dt="2021-02-24T15:11:26.623" v="255" actId="6549"/>
          <ac:spMkLst>
            <pc:docMk/>
            <pc:sldMk cId="30202445" sldId="296"/>
            <ac:spMk id="9219" creationId="{00000000-0000-0000-0000-000000000000}"/>
          </ac:spMkLst>
        </pc:spChg>
        <pc:spChg chg="del">
          <ac:chgData name="Bijnen, JAM (Johan)" userId="26a08f2c-01df-42fd-8b2e-f6be77dec936" providerId="ADAL" clId="{3541B27B-A32C-47A3-9543-673CC1720007}" dt="2021-02-24T15:09:33.300" v="162" actId="478"/>
          <ac:spMkLst>
            <pc:docMk/>
            <pc:sldMk cId="30202445" sldId="296"/>
            <ac:spMk id="9221" creationId="{00000000-0000-0000-0000-000000000000}"/>
          </ac:spMkLst>
        </pc:spChg>
        <pc:spChg chg="mod">
          <ac:chgData name="Bijnen, JAM (Johan)" userId="26a08f2c-01df-42fd-8b2e-f6be77dec936" providerId="ADAL" clId="{3541B27B-A32C-47A3-9543-673CC1720007}" dt="2021-02-24T15:08:30.668" v="52" actId="20577"/>
          <ac:spMkLst>
            <pc:docMk/>
            <pc:sldMk cId="30202445" sldId="296"/>
            <ac:spMk id="9222" creationId="{00000000-0000-0000-0000-000000000000}"/>
          </ac:spMkLst>
        </pc:spChg>
        <pc:picChg chg="del">
          <ac:chgData name="Bijnen, JAM (Johan)" userId="26a08f2c-01df-42fd-8b2e-f6be77dec936" providerId="ADAL" clId="{3541B27B-A32C-47A3-9543-673CC1720007}" dt="2021-02-24T15:09:30.024" v="161" actId="478"/>
          <ac:picMkLst>
            <pc:docMk/>
            <pc:sldMk cId="30202445" sldId="296"/>
            <ac:picMk id="6" creationId="{00000000-0000-0000-0000-000000000000}"/>
          </ac:picMkLst>
        </pc:picChg>
        <pc:inkChg chg="add">
          <ac:chgData name="Bijnen, JAM (Johan)" userId="26a08f2c-01df-42fd-8b2e-f6be77dec936" providerId="ADAL" clId="{3541B27B-A32C-47A3-9543-673CC1720007}" dt="2021-02-25T13:23:28.811" v="2152" actId="9405"/>
          <ac:inkMkLst>
            <pc:docMk/>
            <pc:sldMk cId="30202445" sldId="296"/>
            <ac:inkMk id="3" creationId="{59276AEA-B5DF-4474-8CC3-0B7BAF06865B}"/>
          </ac:inkMkLst>
        </pc:inkChg>
        <pc:inkChg chg="add">
          <ac:chgData name="Bijnen, JAM (Johan)" userId="26a08f2c-01df-42fd-8b2e-f6be77dec936" providerId="ADAL" clId="{3541B27B-A32C-47A3-9543-673CC1720007}" dt="2021-02-25T13:23:31.746" v="2153" actId="9405"/>
          <ac:inkMkLst>
            <pc:docMk/>
            <pc:sldMk cId="30202445" sldId="296"/>
            <ac:inkMk id="4" creationId="{A40EF88D-12F0-472D-82C5-A99EEA9A1CDD}"/>
          </ac:inkMkLst>
        </pc:inkChg>
        <pc:inkChg chg="add">
          <ac:chgData name="Bijnen, JAM (Johan)" userId="26a08f2c-01df-42fd-8b2e-f6be77dec936" providerId="ADAL" clId="{3541B27B-A32C-47A3-9543-673CC1720007}" dt="2021-02-25T13:23:34.086" v="2154" actId="9405"/>
          <ac:inkMkLst>
            <pc:docMk/>
            <pc:sldMk cId="30202445" sldId="296"/>
            <ac:inkMk id="5" creationId="{ED61FF72-7887-4533-9198-8B938742C774}"/>
          </ac:inkMkLst>
        </pc:inkChg>
        <pc:inkChg chg="add">
          <ac:chgData name="Bijnen, JAM (Johan)" userId="26a08f2c-01df-42fd-8b2e-f6be77dec936" providerId="ADAL" clId="{3541B27B-A32C-47A3-9543-673CC1720007}" dt="2021-02-25T13:23:36.852" v="2155" actId="9405"/>
          <ac:inkMkLst>
            <pc:docMk/>
            <pc:sldMk cId="30202445" sldId="296"/>
            <ac:inkMk id="7" creationId="{F5333361-3412-4FA1-B3C8-428F52259685}"/>
          </ac:inkMkLst>
        </pc:inkChg>
        <pc:inkChg chg="add">
          <ac:chgData name="Bijnen, JAM (Johan)" userId="26a08f2c-01df-42fd-8b2e-f6be77dec936" providerId="ADAL" clId="{3541B27B-A32C-47A3-9543-673CC1720007}" dt="2021-02-25T13:23:38.788" v="2156" actId="9405"/>
          <ac:inkMkLst>
            <pc:docMk/>
            <pc:sldMk cId="30202445" sldId="296"/>
            <ac:inkMk id="8" creationId="{7F526D3C-EED8-4895-BB5C-64541098FF2F}"/>
          </ac:inkMkLst>
        </pc:inkChg>
      </pc:sldChg>
      <pc:sldChg chg="add">
        <pc:chgData name="Bijnen, JAM (Johan)" userId="26a08f2c-01df-42fd-8b2e-f6be77dec936" providerId="ADAL" clId="{3541B27B-A32C-47A3-9543-673CC1720007}" dt="2021-02-24T15:03:21.633" v="26"/>
        <pc:sldMkLst>
          <pc:docMk/>
          <pc:sldMk cId="78999675" sldId="297"/>
        </pc:sldMkLst>
      </pc:sldChg>
      <pc:sldChg chg="add">
        <pc:chgData name="Bijnen, JAM (Johan)" userId="26a08f2c-01df-42fd-8b2e-f6be77dec936" providerId="ADAL" clId="{3541B27B-A32C-47A3-9543-673CC1720007}" dt="2021-02-24T15:04:01.978" v="27"/>
        <pc:sldMkLst>
          <pc:docMk/>
          <pc:sldMk cId="0" sldId="298"/>
        </pc:sldMkLst>
      </pc:sldChg>
      <pc:sldChg chg="addSp delSp modSp add mod modAnim">
        <pc:chgData name="Bijnen, JAM (Johan)" userId="26a08f2c-01df-42fd-8b2e-f6be77dec936" providerId="ADAL" clId="{3541B27B-A32C-47A3-9543-673CC1720007}" dt="2021-02-25T13:28:22.418" v="2161"/>
        <pc:sldMkLst>
          <pc:docMk/>
          <pc:sldMk cId="1817981073" sldId="299"/>
        </pc:sldMkLst>
        <pc:spChg chg="mod">
          <ac:chgData name="Bijnen, JAM (Johan)" userId="26a08f2c-01df-42fd-8b2e-f6be77dec936" providerId="ADAL" clId="{3541B27B-A32C-47A3-9543-673CC1720007}" dt="2021-02-24T15:36:11.698" v="830" actId="6549"/>
          <ac:spMkLst>
            <pc:docMk/>
            <pc:sldMk cId="1817981073" sldId="299"/>
            <ac:spMk id="9219" creationId="{00000000-0000-0000-0000-000000000000}"/>
          </ac:spMkLst>
        </pc:spChg>
        <pc:spChg chg="del mod">
          <ac:chgData name="Bijnen, JAM (Johan)" userId="26a08f2c-01df-42fd-8b2e-f6be77dec936" providerId="ADAL" clId="{3541B27B-A32C-47A3-9543-673CC1720007}" dt="2021-02-24T15:22:48.493" v="616" actId="478"/>
          <ac:spMkLst>
            <pc:docMk/>
            <pc:sldMk cId="1817981073" sldId="299"/>
            <ac:spMk id="9221" creationId="{00000000-0000-0000-0000-000000000000}"/>
          </ac:spMkLst>
        </pc:spChg>
        <pc:spChg chg="mod">
          <ac:chgData name="Bijnen, JAM (Johan)" userId="26a08f2c-01df-42fd-8b2e-f6be77dec936" providerId="ADAL" clId="{3541B27B-A32C-47A3-9543-673CC1720007}" dt="2021-02-24T15:36:26.213" v="837" actId="20577"/>
          <ac:spMkLst>
            <pc:docMk/>
            <pc:sldMk cId="1817981073" sldId="299"/>
            <ac:spMk id="9222" creationId="{00000000-0000-0000-0000-000000000000}"/>
          </ac:spMkLst>
        </pc:spChg>
        <pc:picChg chg="mod modCrop">
          <ac:chgData name="Bijnen, JAM (Johan)" userId="26a08f2c-01df-42fd-8b2e-f6be77dec936" providerId="ADAL" clId="{3541B27B-A32C-47A3-9543-673CC1720007}" dt="2021-02-24T15:35:59.677" v="827" actId="732"/>
          <ac:picMkLst>
            <pc:docMk/>
            <pc:sldMk cId="1817981073" sldId="299"/>
            <ac:picMk id="3" creationId="{6178CD95-6543-4C7A-B992-784B4A00FF47}"/>
          </ac:picMkLst>
        </pc:picChg>
        <pc:picChg chg="del">
          <ac:chgData name="Bijnen, JAM (Johan)" userId="26a08f2c-01df-42fd-8b2e-f6be77dec936" providerId="ADAL" clId="{3541B27B-A32C-47A3-9543-673CC1720007}" dt="2021-02-24T15:22:45.928" v="614" actId="478"/>
          <ac:picMkLst>
            <pc:docMk/>
            <pc:sldMk cId="1817981073" sldId="299"/>
            <ac:picMk id="6" creationId="{00000000-0000-0000-0000-000000000000}"/>
          </ac:picMkLst>
        </pc:picChg>
        <pc:picChg chg="add mod modCrop">
          <ac:chgData name="Bijnen, JAM (Johan)" userId="26a08f2c-01df-42fd-8b2e-f6be77dec936" providerId="ADAL" clId="{3541B27B-A32C-47A3-9543-673CC1720007}" dt="2021-02-24T15:36:07.387" v="828" actId="1076"/>
          <ac:picMkLst>
            <pc:docMk/>
            <pc:sldMk cId="1817981073" sldId="299"/>
            <ac:picMk id="7" creationId="{9D9CBFA1-F356-491D-A9D1-786B282AD700}"/>
          </ac:picMkLst>
        </pc:picChg>
        <pc:picChg chg="add del mod">
          <ac:chgData name="Bijnen, JAM (Johan)" userId="26a08f2c-01df-42fd-8b2e-f6be77dec936" providerId="ADAL" clId="{3541B27B-A32C-47A3-9543-673CC1720007}" dt="2021-02-24T15:35:37.079" v="823" actId="478"/>
          <ac:picMkLst>
            <pc:docMk/>
            <pc:sldMk cId="1817981073" sldId="299"/>
            <ac:picMk id="8" creationId="{ECEC84CE-90E1-4686-974F-69EBF5E258A6}"/>
          </ac:picMkLst>
        </pc:picChg>
        <pc:inkChg chg="add del">
          <ac:chgData name="Bijnen, JAM (Johan)" userId="26a08f2c-01df-42fd-8b2e-f6be77dec936" providerId="ADAL" clId="{3541B27B-A32C-47A3-9543-673CC1720007}" dt="2021-02-24T15:29:40.974" v="692" actId="9405"/>
          <ac:inkMkLst>
            <pc:docMk/>
            <pc:sldMk cId="1817981073" sldId="299"/>
            <ac:inkMk id="2" creationId="{29B67370-F4F9-4FAD-A6EB-974190A77130}"/>
          </ac:inkMkLst>
        </pc:inkChg>
        <pc:inkChg chg="add del">
          <ac:chgData name="Bijnen, JAM (Johan)" userId="26a08f2c-01df-42fd-8b2e-f6be77dec936" providerId="ADAL" clId="{3541B27B-A32C-47A3-9543-673CC1720007}" dt="2021-02-24T15:29:39.902" v="691" actId="9405"/>
          <ac:inkMkLst>
            <pc:docMk/>
            <pc:sldMk cId="1817981073" sldId="299"/>
            <ac:inkMk id="4" creationId="{99EE5D3E-4397-4184-A878-DF7052B4A6F5}"/>
          </ac:inkMkLst>
        </pc:inkChg>
        <pc:inkChg chg="add del">
          <ac:chgData name="Bijnen, JAM (Johan)" userId="26a08f2c-01df-42fd-8b2e-f6be77dec936" providerId="ADAL" clId="{3541B27B-A32C-47A3-9543-673CC1720007}" dt="2021-02-24T15:29:38.822" v="690" actId="9405"/>
          <ac:inkMkLst>
            <pc:docMk/>
            <pc:sldMk cId="1817981073" sldId="299"/>
            <ac:inkMk id="5" creationId="{F2B6454C-ED4E-4FE2-B012-AAB2BB21001E}"/>
          </ac:inkMkLst>
        </pc:inkChg>
        <pc:inkChg chg="add del">
          <ac:chgData name="Bijnen, JAM (Johan)" userId="26a08f2c-01df-42fd-8b2e-f6be77dec936" providerId="ADAL" clId="{3541B27B-A32C-47A3-9543-673CC1720007}" dt="2021-02-24T15:38:20.223" v="861" actId="478"/>
          <ac:inkMkLst>
            <pc:docMk/>
            <pc:sldMk cId="1817981073" sldId="299"/>
            <ac:inkMk id="9" creationId="{618E080B-5C4D-43C0-9530-9DA9C6F5F359}"/>
          </ac:inkMkLst>
        </pc:inkChg>
        <pc:inkChg chg="add del">
          <ac:chgData name="Bijnen, JAM (Johan)" userId="26a08f2c-01df-42fd-8b2e-f6be77dec936" providerId="ADAL" clId="{3541B27B-A32C-47A3-9543-673CC1720007}" dt="2021-02-24T15:38:20.987" v="862" actId="478"/>
          <ac:inkMkLst>
            <pc:docMk/>
            <pc:sldMk cId="1817981073" sldId="299"/>
            <ac:inkMk id="10" creationId="{07914719-9153-425B-8836-D730D906CED0}"/>
          </ac:inkMkLst>
        </pc:inkChg>
        <pc:inkChg chg="add del">
          <ac:chgData name="Bijnen, JAM (Johan)" userId="26a08f2c-01df-42fd-8b2e-f6be77dec936" providerId="ADAL" clId="{3541B27B-A32C-47A3-9543-673CC1720007}" dt="2021-02-24T15:38:22.212" v="863" actId="478"/>
          <ac:inkMkLst>
            <pc:docMk/>
            <pc:sldMk cId="1817981073" sldId="299"/>
            <ac:inkMk id="11" creationId="{E705E37F-C9FA-4FD8-B59C-78DAD67A0C7A}"/>
          </ac:inkMkLst>
        </pc:inkChg>
        <pc:inkChg chg="add del">
          <ac:chgData name="Bijnen, JAM (Johan)" userId="26a08f2c-01df-42fd-8b2e-f6be77dec936" providerId="ADAL" clId="{3541B27B-A32C-47A3-9543-673CC1720007}" dt="2021-02-24T15:32:44.417" v="785" actId="478"/>
          <ac:inkMkLst>
            <pc:docMk/>
            <pc:sldMk cId="1817981073" sldId="299"/>
            <ac:inkMk id="12" creationId="{8DF1A68B-B828-4E1B-9834-F2B5209E86C0}"/>
          </ac:inkMkLst>
        </pc:inkChg>
        <pc:inkChg chg="add del">
          <ac:chgData name="Bijnen, JAM (Johan)" userId="26a08f2c-01df-42fd-8b2e-f6be77dec936" providerId="ADAL" clId="{3541B27B-A32C-47A3-9543-673CC1720007}" dt="2021-02-24T15:32:43.431" v="784" actId="478"/>
          <ac:inkMkLst>
            <pc:docMk/>
            <pc:sldMk cId="1817981073" sldId="299"/>
            <ac:inkMk id="13" creationId="{E760793F-7E40-41AF-B994-7F0AA5A15861}"/>
          </ac:inkMkLst>
        </pc:inkChg>
        <pc:inkChg chg="add del">
          <ac:chgData name="Bijnen, JAM (Johan)" userId="26a08f2c-01df-42fd-8b2e-f6be77dec936" providerId="ADAL" clId="{3541B27B-A32C-47A3-9543-673CC1720007}" dt="2021-02-24T15:32:45.782" v="786" actId="478"/>
          <ac:inkMkLst>
            <pc:docMk/>
            <pc:sldMk cId="1817981073" sldId="299"/>
            <ac:inkMk id="14" creationId="{41A76D1D-04F9-49CB-A5E5-BD34B9190D6F}"/>
          </ac:inkMkLst>
        </pc:inkChg>
        <pc:inkChg chg="add del">
          <ac:chgData name="Bijnen, JAM (Johan)" userId="26a08f2c-01df-42fd-8b2e-f6be77dec936" providerId="ADAL" clId="{3541B27B-A32C-47A3-9543-673CC1720007}" dt="2021-02-24T15:32:46.769" v="787" actId="478"/>
          <ac:inkMkLst>
            <pc:docMk/>
            <pc:sldMk cId="1817981073" sldId="299"/>
            <ac:inkMk id="15" creationId="{FEE97E3B-F688-454A-B36A-6B13F58046FC}"/>
          </ac:inkMkLst>
        </pc:inkChg>
        <pc:inkChg chg="add del">
          <ac:chgData name="Bijnen, JAM (Johan)" userId="26a08f2c-01df-42fd-8b2e-f6be77dec936" providerId="ADAL" clId="{3541B27B-A32C-47A3-9543-673CC1720007}" dt="2021-02-24T15:30:51.358" v="708" actId="9405"/>
          <ac:inkMkLst>
            <pc:docMk/>
            <pc:sldMk cId="1817981073" sldId="299"/>
            <ac:inkMk id="16" creationId="{8934EA9B-AD82-4840-832D-11F6E8264ADA}"/>
          </ac:inkMkLst>
        </pc:inkChg>
        <pc:inkChg chg="add">
          <ac:chgData name="Bijnen, JAM (Johan)" userId="26a08f2c-01df-42fd-8b2e-f6be77dec936" providerId="ADAL" clId="{3541B27B-A32C-47A3-9543-673CC1720007}" dt="2021-02-25T09:31:26.916" v="1746" actId="9405"/>
          <ac:inkMkLst>
            <pc:docMk/>
            <pc:sldMk cId="1817981073" sldId="299"/>
            <ac:inkMk id="17" creationId="{36265A71-6F3E-4844-A4EC-A4E8DD36B7C0}"/>
          </ac:inkMkLst>
        </pc:inkChg>
        <pc:inkChg chg="add">
          <ac:chgData name="Bijnen, JAM (Johan)" userId="26a08f2c-01df-42fd-8b2e-f6be77dec936" providerId="ADAL" clId="{3541B27B-A32C-47A3-9543-673CC1720007}" dt="2021-02-25T09:31:29.036" v="1747" actId="9405"/>
          <ac:inkMkLst>
            <pc:docMk/>
            <pc:sldMk cId="1817981073" sldId="299"/>
            <ac:inkMk id="18" creationId="{F6F3BB23-4D14-48C1-AFBD-5D6754D26F47}"/>
          </ac:inkMkLst>
        </pc:inkChg>
        <pc:inkChg chg="add">
          <ac:chgData name="Bijnen, JAM (Johan)" userId="26a08f2c-01df-42fd-8b2e-f6be77dec936" providerId="ADAL" clId="{3541B27B-A32C-47A3-9543-673CC1720007}" dt="2021-02-25T09:31:29.885" v="1748" actId="9405"/>
          <ac:inkMkLst>
            <pc:docMk/>
            <pc:sldMk cId="1817981073" sldId="299"/>
            <ac:inkMk id="19" creationId="{CC047DAC-01FA-470D-ADB0-567A9F0B6AC1}"/>
          </ac:inkMkLst>
        </pc:inkChg>
        <pc:inkChg chg="add">
          <ac:chgData name="Bijnen, JAM (Johan)" userId="26a08f2c-01df-42fd-8b2e-f6be77dec936" providerId="ADAL" clId="{3541B27B-A32C-47A3-9543-673CC1720007}" dt="2021-02-25T09:31:31.948" v="1749" actId="9405"/>
          <ac:inkMkLst>
            <pc:docMk/>
            <pc:sldMk cId="1817981073" sldId="299"/>
            <ac:inkMk id="20" creationId="{88FA4208-2B88-46CA-B5D8-1E06DC27725F}"/>
          </ac:inkMkLst>
        </pc:inkChg>
        <pc:inkChg chg="add">
          <ac:chgData name="Bijnen, JAM (Johan)" userId="26a08f2c-01df-42fd-8b2e-f6be77dec936" providerId="ADAL" clId="{3541B27B-A32C-47A3-9543-673CC1720007}" dt="2021-02-25T09:31:33.248" v="1750" actId="9405"/>
          <ac:inkMkLst>
            <pc:docMk/>
            <pc:sldMk cId="1817981073" sldId="299"/>
            <ac:inkMk id="21" creationId="{82349C2B-106A-4140-95ED-003E28E7734C}"/>
          </ac:inkMkLst>
        </pc:inkChg>
        <pc:inkChg chg="add">
          <ac:chgData name="Bijnen, JAM (Johan)" userId="26a08f2c-01df-42fd-8b2e-f6be77dec936" providerId="ADAL" clId="{3541B27B-A32C-47A3-9543-673CC1720007}" dt="2021-02-25T09:31:36.130" v="1751" actId="9405"/>
          <ac:inkMkLst>
            <pc:docMk/>
            <pc:sldMk cId="1817981073" sldId="299"/>
            <ac:inkMk id="22" creationId="{C541D508-35D8-4638-A424-409F5582FD77}"/>
          </ac:inkMkLst>
        </pc:inkChg>
        <pc:inkChg chg="add">
          <ac:chgData name="Bijnen, JAM (Johan)" userId="26a08f2c-01df-42fd-8b2e-f6be77dec936" providerId="ADAL" clId="{3541B27B-A32C-47A3-9543-673CC1720007}" dt="2021-02-25T09:31:37.363" v="1752" actId="9405"/>
          <ac:inkMkLst>
            <pc:docMk/>
            <pc:sldMk cId="1817981073" sldId="299"/>
            <ac:inkMk id="23" creationId="{BB09D514-108E-4BA7-BBC8-2C792B78E4D1}"/>
          </ac:inkMkLst>
        </pc:inkChg>
        <pc:inkChg chg="add">
          <ac:chgData name="Bijnen, JAM (Johan)" userId="26a08f2c-01df-42fd-8b2e-f6be77dec936" providerId="ADAL" clId="{3541B27B-A32C-47A3-9543-673CC1720007}" dt="2021-02-25T09:31:38.648" v="1753" actId="9405"/>
          <ac:inkMkLst>
            <pc:docMk/>
            <pc:sldMk cId="1817981073" sldId="299"/>
            <ac:inkMk id="24" creationId="{DFD387B2-D149-4FBB-B8E6-DC7F0F253569}"/>
          </ac:inkMkLst>
        </pc:inkChg>
        <pc:inkChg chg="add">
          <ac:chgData name="Bijnen, JAM (Johan)" userId="26a08f2c-01df-42fd-8b2e-f6be77dec936" providerId="ADAL" clId="{3541B27B-A32C-47A3-9543-673CC1720007}" dt="2021-02-25T09:31:39.330" v="1754" actId="9405"/>
          <ac:inkMkLst>
            <pc:docMk/>
            <pc:sldMk cId="1817981073" sldId="299"/>
            <ac:inkMk id="25" creationId="{31D627FB-747A-4E0B-B0F2-6A17E5EECEC2}"/>
          </ac:inkMkLst>
        </pc:inkChg>
        <pc:inkChg chg="add del">
          <ac:chgData name="Bijnen, JAM (Johan)" userId="26a08f2c-01df-42fd-8b2e-f6be77dec936" providerId="ADAL" clId="{3541B27B-A32C-47A3-9543-673CC1720007}" dt="2021-02-25T13:27:57.715" v="2158" actId="9405"/>
          <ac:inkMkLst>
            <pc:docMk/>
            <pc:sldMk cId="1817981073" sldId="299"/>
            <ac:inkMk id="26" creationId="{424D7307-37A7-45B1-B9D5-95D04DF4E47B}"/>
          </ac:inkMkLst>
        </pc:inkChg>
        <pc:inkChg chg="add del">
          <ac:chgData name="Bijnen, JAM (Johan)" userId="26a08f2c-01df-42fd-8b2e-f6be77dec936" providerId="ADAL" clId="{3541B27B-A32C-47A3-9543-673CC1720007}" dt="2021-02-25T13:28:13.804" v="2160" actId="478"/>
          <ac:inkMkLst>
            <pc:docMk/>
            <pc:sldMk cId="1817981073" sldId="299"/>
            <ac:inkMk id="27" creationId="{7A2EBA23-29CA-4AC6-880D-A3AF3DE1EF92}"/>
          </ac:inkMkLst>
        </pc:inkChg>
      </pc:sldChg>
      <pc:sldChg chg="modSp add del mod">
        <pc:chgData name="Bijnen, JAM (Johan)" userId="26a08f2c-01df-42fd-8b2e-f6be77dec936" providerId="ADAL" clId="{3541B27B-A32C-47A3-9543-673CC1720007}" dt="2021-02-24T15:39:51.977" v="874" actId="47"/>
        <pc:sldMkLst>
          <pc:docMk/>
          <pc:sldMk cId="1465081741" sldId="300"/>
        </pc:sldMkLst>
        <pc:spChg chg="mod">
          <ac:chgData name="Bijnen, JAM (Johan)" userId="26a08f2c-01df-42fd-8b2e-f6be77dec936" providerId="ADAL" clId="{3541B27B-A32C-47A3-9543-673CC1720007}" dt="2021-02-24T15:07:11.978" v="38" actId="20577"/>
          <ac:spMkLst>
            <pc:docMk/>
            <pc:sldMk cId="1465081741" sldId="300"/>
            <ac:spMk id="9222" creationId="{00000000-0000-0000-0000-000000000000}"/>
          </ac:spMkLst>
        </pc:spChg>
      </pc:sldChg>
      <pc:sldChg chg="addSp delSp modSp add mod setBg modAnim">
        <pc:chgData name="Bijnen, JAM (Johan)" userId="26a08f2c-01df-42fd-8b2e-f6be77dec936" providerId="ADAL" clId="{3541B27B-A32C-47A3-9543-673CC1720007}" dt="2021-02-25T13:28:38.655" v="2162"/>
        <pc:sldMkLst>
          <pc:docMk/>
          <pc:sldMk cId="832873806" sldId="301"/>
        </pc:sldMkLst>
        <pc:spChg chg="add del">
          <ac:chgData name="Bijnen, JAM (Johan)" userId="26a08f2c-01df-42fd-8b2e-f6be77dec936" providerId="ADAL" clId="{3541B27B-A32C-47A3-9543-673CC1720007}" dt="2021-02-24T15:37:23.262" v="850" actId="26606"/>
          <ac:spMkLst>
            <pc:docMk/>
            <pc:sldMk cId="832873806" sldId="301"/>
            <ac:spMk id="75" creationId="{0550F5B9-399F-4FAD-AE6C-ED65F9A43A74}"/>
          </ac:spMkLst>
        </pc:spChg>
        <pc:spChg chg="add del">
          <ac:chgData name="Bijnen, JAM (Johan)" userId="26a08f2c-01df-42fd-8b2e-f6be77dec936" providerId="ADAL" clId="{3541B27B-A32C-47A3-9543-673CC1720007}" dt="2021-02-24T15:37:23.262" v="850" actId="26606"/>
          <ac:spMkLst>
            <pc:docMk/>
            <pc:sldMk cId="832873806" sldId="301"/>
            <ac:spMk id="77" creationId="{C062E60F-5CD4-4268-8359-8076634680E5}"/>
          </ac:spMkLst>
        </pc:spChg>
        <pc:spChg chg="add del">
          <ac:chgData name="Bijnen, JAM (Johan)" userId="26a08f2c-01df-42fd-8b2e-f6be77dec936" providerId="ADAL" clId="{3541B27B-A32C-47A3-9543-673CC1720007}" dt="2021-02-24T15:37:23.262" v="850" actId="26606"/>
          <ac:spMkLst>
            <pc:docMk/>
            <pc:sldMk cId="832873806" sldId="301"/>
            <ac:spMk id="79" creationId="{BB341EC3-1810-4D33-BA3F-E2D0AA0ECFB6}"/>
          </ac:spMkLst>
        </pc:spChg>
        <pc:spChg chg="add del">
          <ac:chgData name="Bijnen, JAM (Johan)" userId="26a08f2c-01df-42fd-8b2e-f6be77dec936" providerId="ADAL" clId="{3541B27B-A32C-47A3-9543-673CC1720007}" dt="2021-02-24T15:37:23.262" v="850" actId="26606"/>
          <ac:spMkLst>
            <pc:docMk/>
            <pc:sldMk cId="832873806" sldId="301"/>
            <ac:spMk id="81" creationId="{10127CDE-2B99-47A8-BB3C-7D17519105E0}"/>
          </ac:spMkLst>
        </pc:spChg>
        <pc:spChg chg="mod ord">
          <ac:chgData name="Bijnen, JAM (Johan)" userId="26a08f2c-01df-42fd-8b2e-f6be77dec936" providerId="ADAL" clId="{3541B27B-A32C-47A3-9543-673CC1720007}" dt="2021-02-24T15:37:59.136" v="855" actId="6549"/>
          <ac:spMkLst>
            <pc:docMk/>
            <pc:sldMk cId="832873806" sldId="301"/>
            <ac:spMk id="9219" creationId="{00000000-0000-0000-0000-000000000000}"/>
          </ac:spMkLst>
        </pc:spChg>
        <pc:spChg chg="mod">
          <ac:chgData name="Bijnen, JAM (Johan)" userId="26a08f2c-01df-42fd-8b2e-f6be77dec936" providerId="ADAL" clId="{3541B27B-A32C-47A3-9543-673CC1720007}" dt="2021-02-24T15:37:23.262" v="850" actId="26606"/>
          <ac:spMkLst>
            <pc:docMk/>
            <pc:sldMk cId="832873806" sldId="301"/>
            <ac:spMk id="9222" creationId="{00000000-0000-0000-0000-000000000000}"/>
          </ac:spMkLst>
        </pc:spChg>
        <pc:picChg chg="mod modCrop">
          <ac:chgData name="Bijnen, JAM (Johan)" userId="26a08f2c-01df-42fd-8b2e-f6be77dec936" providerId="ADAL" clId="{3541B27B-A32C-47A3-9543-673CC1720007}" dt="2021-02-24T15:40:26.549" v="880" actId="1076"/>
          <ac:picMkLst>
            <pc:docMk/>
            <pc:sldMk cId="832873806" sldId="301"/>
            <ac:picMk id="3" creationId="{6178CD95-6543-4C7A-B992-784B4A00FF47}"/>
          </ac:picMkLst>
        </pc:picChg>
        <pc:picChg chg="mod">
          <ac:chgData name="Bijnen, JAM (Johan)" userId="26a08f2c-01df-42fd-8b2e-f6be77dec936" providerId="ADAL" clId="{3541B27B-A32C-47A3-9543-673CC1720007}" dt="2021-02-24T15:40:11.872" v="878" actId="1076"/>
          <ac:picMkLst>
            <pc:docMk/>
            <pc:sldMk cId="832873806" sldId="301"/>
            <ac:picMk id="7" creationId="{9D9CBFA1-F356-491D-A9D1-786B282AD700}"/>
          </ac:picMkLst>
        </pc:picChg>
        <pc:picChg chg="del">
          <ac:chgData name="Bijnen, JAM (Johan)" userId="26a08f2c-01df-42fd-8b2e-f6be77dec936" providerId="ADAL" clId="{3541B27B-A32C-47A3-9543-673CC1720007}" dt="2021-02-24T15:36:33.197" v="838" actId="478"/>
          <ac:picMkLst>
            <pc:docMk/>
            <pc:sldMk cId="832873806" sldId="301"/>
            <ac:picMk id="8" creationId="{ECEC84CE-90E1-4686-974F-69EBF5E258A6}"/>
          </ac:picMkLst>
        </pc:picChg>
        <pc:picChg chg="add mod ord modCrop">
          <ac:chgData name="Bijnen, JAM (Johan)" userId="26a08f2c-01df-42fd-8b2e-f6be77dec936" providerId="ADAL" clId="{3541B27B-A32C-47A3-9543-673CC1720007}" dt="2021-02-24T15:40:16.509" v="879" actId="1076"/>
          <ac:picMkLst>
            <pc:docMk/>
            <pc:sldMk cId="832873806" sldId="301"/>
            <ac:picMk id="16" creationId="{B0ED09D5-D3D0-481D-96CA-6850CB7A481B}"/>
          </ac:picMkLst>
        </pc:picChg>
        <pc:inkChg chg="add del mod">
          <ac:chgData name="Bijnen, JAM (Johan)" userId="26a08f2c-01df-42fd-8b2e-f6be77dec936" providerId="ADAL" clId="{3541B27B-A32C-47A3-9543-673CC1720007}" dt="2021-02-24T15:38:06.618" v="856" actId="478"/>
          <ac:inkMkLst>
            <pc:docMk/>
            <pc:sldMk cId="832873806" sldId="301"/>
            <ac:inkMk id="2" creationId="{175358D9-33D4-46E5-B067-0A7F0EF50545}"/>
          </ac:inkMkLst>
        </pc:inkChg>
        <pc:inkChg chg="add del mod">
          <ac:chgData name="Bijnen, JAM (Johan)" userId="26a08f2c-01df-42fd-8b2e-f6be77dec936" providerId="ADAL" clId="{3541B27B-A32C-47A3-9543-673CC1720007}" dt="2021-02-24T15:38:11.893" v="860" actId="478"/>
          <ac:inkMkLst>
            <pc:docMk/>
            <pc:sldMk cId="832873806" sldId="301"/>
            <ac:inkMk id="4" creationId="{3871350F-1A23-48CE-9B8E-91CBC0396554}"/>
          </ac:inkMkLst>
        </pc:inkChg>
        <pc:inkChg chg="add del mod">
          <ac:chgData name="Bijnen, JAM (Johan)" userId="26a08f2c-01df-42fd-8b2e-f6be77dec936" providerId="ADAL" clId="{3541B27B-A32C-47A3-9543-673CC1720007}" dt="2021-02-24T15:38:07.889" v="857" actId="478"/>
          <ac:inkMkLst>
            <pc:docMk/>
            <pc:sldMk cId="832873806" sldId="301"/>
            <ac:inkMk id="5" creationId="{8BD65DB6-641D-4F41-A310-51993F22C8B7}"/>
          </ac:inkMkLst>
        </pc:inkChg>
        <pc:inkChg chg="add del mod">
          <ac:chgData name="Bijnen, JAM (Johan)" userId="26a08f2c-01df-42fd-8b2e-f6be77dec936" providerId="ADAL" clId="{3541B27B-A32C-47A3-9543-673CC1720007}" dt="2021-02-24T15:38:09.852" v="859" actId="478"/>
          <ac:inkMkLst>
            <pc:docMk/>
            <pc:sldMk cId="832873806" sldId="301"/>
            <ac:inkMk id="6" creationId="{15704032-8765-4CFD-8693-22788FE17B51}"/>
          </ac:inkMkLst>
        </pc:inkChg>
        <pc:inkChg chg="add del mod">
          <ac:chgData name="Bijnen, JAM (Johan)" userId="26a08f2c-01df-42fd-8b2e-f6be77dec936" providerId="ADAL" clId="{3541B27B-A32C-47A3-9543-673CC1720007}" dt="2021-02-24T15:38:09.121" v="858" actId="478"/>
          <ac:inkMkLst>
            <pc:docMk/>
            <pc:sldMk cId="832873806" sldId="301"/>
            <ac:inkMk id="9" creationId="{96F0333A-B281-402B-9D43-55E68B78B9B9}"/>
          </ac:inkMkLst>
        </pc:inkChg>
        <pc:inkChg chg="add del">
          <ac:chgData name="Bijnen, JAM (Johan)" userId="26a08f2c-01df-42fd-8b2e-f6be77dec936" providerId="ADAL" clId="{3541B27B-A32C-47A3-9543-673CC1720007}" dt="2021-02-24T15:32:33.963" v="782" actId="478"/>
          <ac:inkMkLst>
            <pc:docMk/>
            <pc:sldMk cId="832873806" sldId="301"/>
            <ac:inkMk id="10" creationId="{1615CBD8-BA17-4F8E-9951-D42FFE116B73}"/>
          </ac:inkMkLst>
        </pc:inkChg>
        <pc:inkChg chg="add del">
          <ac:chgData name="Bijnen, JAM (Johan)" userId="26a08f2c-01df-42fd-8b2e-f6be77dec936" providerId="ADAL" clId="{3541B27B-A32C-47A3-9543-673CC1720007}" dt="2021-02-24T15:32:36.836" v="783" actId="478"/>
          <ac:inkMkLst>
            <pc:docMk/>
            <pc:sldMk cId="832873806" sldId="301"/>
            <ac:inkMk id="11" creationId="{129E2695-E1FD-4B3D-9B81-EC97FF3F6869}"/>
          </ac:inkMkLst>
        </pc:inkChg>
        <pc:inkChg chg="add del">
          <ac:chgData name="Bijnen, JAM (Johan)" userId="26a08f2c-01df-42fd-8b2e-f6be77dec936" providerId="ADAL" clId="{3541B27B-A32C-47A3-9543-673CC1720007}" dt="2021-02-24T15:32:30.845" v="781" actId="478"/>
          <ac:inkMkLst>
            <pc:docMk/>
            <pc:sldMk cId="832873806" sldId="301"/>
            <ac:inkMk id="12" creationId="{A3078E8B-2A01-40B7-8B7F-AB409E826B04}"/>
          </ac:inkMkLst>
        </pc:inkChg>
        <pc:inkChg chg="add del">
          <ac:chgData name="Bijnen, JAM (Johan)" userId="26a08f2c-01df-42fd-8b2e-f6be77dec936" providerId="ADAL" clId="{3541B27B-A32C-47A3-9543-673CC1720007}" dt="2021-02-24T15:32:27.465" v="780" actId="478"/>
          <ac:inkMkLst>
            <pc:docMk/>
            <pc:sldMk cId="832873806" sldId="301"/>
            <ac:inkMk id="13" creationId="{88A3070D-3D55-4585-B20E-E8AFD4515A20}"/>
          </ac:inkMkLst>
        </pc:inkChg>
        <pc:inkChg chg="add">
          <ac:chgData name="Bijnen, JAM (Johan)" userId="26a08f2c-01df-42fd-8b2e-f6be77dec936" providerId="ADAL" clId="{3541B27B-A32C-47A3-9543-673CC1720007}" dt="2021-02-25T09:31:01.803" v="1741" actId="9405"/>
          <ac:inkMkLst>
            <pc:docMk/>
            <pc:sldMk cId="832873806" sldId="301"/>
            <ac:inkMk id="14" creationId="{9ABFAF43-3C8C-4F13-9A08-37F6152FA326}"/>
          </ac:inkMkLst>
        </pc:inkChg>
        <pc:inkChg chg="add">
          <ac:chgData name="Bijnen, JAM (Johan)" userId="26a08f2c-01df-42fd-8b2e-f6be77dec936" providerId="ADAL" clId="{3541B27B-A32C-47A3-9543-673CC1720007}" dt="2021-02-25T09:31:03.405" v="1742" actId="9405"/>
          <ac:inkMkLst>
            <pc:docMk/>
            <pc:sldMk cId="832873806" sldId="301"/>
            <ac:inkMk id="15" creationId="{113DF041-D116-4837-9797-0FC30ED29C20}"/>
          </ac:inkMkLst>
        </pc:inkChg>
        <pc:inkChg chg="add">
          <ac:chgData name="Bijnen, JAM (Johan)" userId="26a08f2c-01df-42fd-8b2e-f6be77dec936" providerId="ADAL" clId="{3541B27B-A32C-47A3-9543-673CC1720007}" dt="2021-02-25T09:31:13.294" v="1743" actId="9405"/>
          <ac:inkMkLst>
            <pc:docMk/>
            <pc:sldMk cId="832873806" sldId="301"/>
            <ac:inkMk id="17" creationId="{A9F42938-3B87-4934-AEEE-809CC048FC27}"/>
          </ac:inkMkLst>
        </pc:inkChg>
        <pc:inkChg chg="add">
          <ac:chgData name="Bijnen, JAM (Johan)" userId="26a08f2c-01df-42fd-8b2e-f6be77dec936" providerId="ADAL" clId="{3541B27B-A32C-47A3-9543-673CC1720007}" dt="2021-02-25T09:31:14.372" v="1744" actId="9405"/>
          <ac:inkMkLst>
            <pc:docMk/>
            <pc:sldMk cId="832873806" sldId="301"/>
            <ac:inkMk id="18" creationId="{085C2653-982C-4576-AD93-CB08A11AD428}"/>
          </ac:inkMkLst>
        </pc:inkChg>
        <pc:inkChg chg="add">
          <ac:chgData name="Bijnen, JAM (Johan)" userId="26a08f2c-01df-42fd-8b2e-f6be77dec936" providerId="ADAL" clId="{3541B27B-A32C-47A3-9543-673CC1720007}" dt="2021-02-25T09:31:15.259" v="1745" actId="9405"/>
          <ac:inkMkLst>
            <pc:docMk/>
            <pc:sldMk cId="832873806" sldId="301"/>
            <ac:inkMk id="19" creationId="{9223AD43-3B90-4BDB-9B9C-67CD8FDD06F6}"/>
          </ac:inkMkLst>
        </pc:inkChg>
      </pc:sldChg>
      <pc:sldChg chg="delSp modSp add del mod">
        <pc:chgData name="Bijnen, JAM (Johan)" userId="26a08f2c-01df-42fd-8b2e-f6be77dec936" providerId="ADAL" clId="{3541B27B-A32C-47A3-9543-673CC1720007}" dt="2021-02-24T15:26:22.528" v="674" actId="47"/>
        <pc:sldMkLst>
          <pc:docMk/>
          <pc:sldMk cId="3644674848" sldId="301"/>
        </pc:sldMkLst>
        <pc:spChg chg="mod">
          <ac:chgData name="Bijnen, JAM (Johan)" userId="26a08f2c-01df-42fd-8b2e-f6be77dec936" providerId="ADAL" clId="{3541B27B-A32C-47A3-9543-673CC1720007}" dt="2021-02-24T15:20:49.842" v="597" actId="6549"/>
          <ac:spMkLst>
            <pc:docMk/>
            <pc:sldMk cId="3644674848" sldId="301"/>
            <ac:spMk id="9219" creationId="{00000000-0000-0000-0000-000000000000}"/>
          </ac:spMkLst>
        </pc:spChg>
        <pc:picChg chg="del mod">
          <ac:chgData name="Bijnen, JAM (Johan)" userId="26a08f2c-01df-42fd-8b2e-f6be77dec936" providerId="ADAL" clId="{3541B27B-A32C-47A3-9543-673CC1720007}" dt="2021-02-24T15:25:34.223" v="669" actId="21"/>
          <ac:picMkLst>
            <pc:docMk/>
            <pc:sldMk cId="3644674848" sldId="301"/>
            <ac:picMk id="12" creationId="{60B0CF10-66B9-4B92-B6BB-DF88412A712A}"/>
          </ac:picMkLst>
        </pc:picChg>
        <pc:cxnChg chg="del">
          <ac:chgData name="Bijnen, JAM (Johan)" userId="26a08f2c-01df-42fd-8b2e-f6be77dec936" providerId="ADAL" clId="{3541B27B-A32C-47A3-9543-673CC1720007}" dt="2021-02-24T15:20:53.016" v="598" actId="478"/>
          <ac:cxnSpMkLst>
            <pc:docMk/>
            <pc:sldMk cId="3644674848" sldId="301"/>
            <ac:cxnSpMk id="10" creationId="{C3806CE0-DA56-4E5D-9038-40423B432C69}"/>
          </ac:cxnSpMkLst>
        </pc:cxnChg>
      </pc:sldChg>
      <pc:sldChg chg="addSp delSp modSp add mod ord modAnim">
        <pc:chgData name="Bijnen, JAM (Johan)" userId="26a08f2c-01df-42fd-8b2e-f6be77dec936" providerId="ADAL" clId="{3541B27B-A32C-47A3-9543-673CC1720007}" dt="2021-02-25T13:29:57.300" v="2170"/>
        <pc:sldMkLst>
          <pc:docMk/>
          <pc:sldMk cId="2720160351" sldId="302"/>
        </pc:sldMkLst>
        <pc:spChg chg="add mod">
          <ac:chgData name="Bijnen, JAM (Johan)" userId="26a08f2c-01df-42fd-8b2e-f6be77dec936" providerId="ADAL" clId="{3541B27B-A32C-47A3-9543-673CC1720007}" dt="2021-02-25T09:28:19.288" v="1738" actId="1076"/>
          <ac:spMkLst>
            <pc:docMk/>
            <pc:sldMk cId="2720160351" sldId="302"/>
            <ac:spMk id="5" creationId="{A67ADB2C-B280-41A5-A186-D088F9958EC4}"/>
          </ac:spMkLst>
        </pc:spChg>
        <pc:spChg chg="add mod">
          <ac:chgData name="Bijnen, JAM (Johan)" userId="26a08f2c-01df-42fd-8b2e-f6be77dec936" providerId="ADAL" clId="{3541B27B-A32C-47A3-9543-673CC1720007}" dt="2021-02-25T13:29:04.275" v="2166" actId="1076"/>
          <ac:spMkLst>
            <pc:docMk/>
            <pc:sldMk cId="2720160351" sldId="302"/>
            <ac:spMk id="11" creationId="{20B18AE7-F848-402E-B72C-EA336F82663E}"/>
          </ac:spMkLst>
        </pc:spChg>
        <pc:spChg chg="mod">
          <ac:chgData name="Bijnen, JAM (Johan)" userId="26a08f2c-01df-42fd-8b2e-f6be77dec936" providerId="ADAL" clId="{3541B27B-A32C-47A3-9543-673CC1720007}" dt="2021-02-24T15:39:28.730" v="870" actId="6549"/>
          <ac:spMkLst>
            <pc:docMk/>
            <pc:sldMk cId="2720160351" sldId="302"/>
            <ac:spMk id="9219" creationId="{00000000-0000-0000-0000-000000000000}"/>
          </ac:spMkLst>
        </pc:spChg>
        <pc:spChg chg="mod">
          <ac:chgData name="Bijnen, JAM (Johan)" userId="26a08f2c-01df-42fd-8b2e-f6be77dec936" providerId="ADAL" clId="{3541B27B-A32C-47A3-9543-673CC1720007}" dt="2021-02-24T15:40:57.039" v="887" actId="20577"/>
          <ac:spMkLst>
            <pc:docMk/>
            <pc:sldMk cId="2720160351" sldId="302"/>
            <ac:spMk id="9222" creationId="{00000000-0000-0000-0000-000000000000}"/>
          </ac:spMkLst>
        </pc:spChg>
        <pc:picChg chg="mod modCrop">
          <ac:chgData name="Bijnen, JAM (Johan)" userId="26a08f2c-01df-42fd-8b2e-f6be77dec936" providerId="ADAL" clId="{3541B27B-A32C-47A3-9543-673CC1720007}" dt="2021-02-24T15:39:22.286" v="867" actId="1076"/>
          <ac:picMkLst>
            <pc:docMk/>
            <pc:sldMk cId="2720160351" sldId="302"/>
            <ac:picMk id="3" creationId="{6178CD95-6543-4C7A-B992-784B4A00FF47}"/>
          </ac:picMkLst>
        </pc:picChg>
        <pc:picChg chg="mod">
          <ac:chgData name="Bijnen, JAM (Johan)" userId="26a08f2c-01df-42fd-8b2e-f6be77dec936" providerId="ADAL" clId="{3541B27B-A32C-47A3-9543-673CC1720007}" dt="2021-02-24T15:39:25.141" v="868" actId="1076"/>
          <ac:picMkLst>
            <pc:docMk/>
            <pc:sldMk cId="2720160351" sldId="302"/>
            <ac:picMk id="7" creationId="{9D9CBFA1-F356-491D-A9D1-786B282AD700}"/>
          </ac:picMkLst>
        </pc:picChg>
        <pc:picChg chg="mod">
          <ac:chgData name="Bijnen, JAM (Johan)" userId="26a08f2c-01df-42fd-8b2e-f6be77dec936" providerId="ADAL" clId="{3541B27B-A32C-47A3-9543-673CC1720007}" dt="2021-02-24T15:39:37.665" v="871" actId="1076"/>
          <ac:picMkLst>
            <pc:docMk/>
            <pc:sldMk cId="2720160351" sldId="302"/>
            <ac:picMk id="8" creationId="{ECEC84CE-90E1-4686-974F-69EBF5E258A6}"/>
          </ac:picMkLst>
        </pc:picChg>
        <pc:picChg chg="add mod">
          <ac:chgData name="Bijnen, JAM (Johan)" userId="26a08f2c-01df-42fd-8b2e-f6be77dec936" providerId="ADAL" clId="{3541B27B-A32C-47A3-9543-673CC1720007}" dt="2021-02-24T15:38:56.075" v="865"/>
          <ac:picMkLst>
            <pc:docMk/>
            <pc:sldMk cId="2720160351" sldId="302"/>
            <ac:picMk id="9" creationId="{DF02ECBB-7C8B-48E3-9B99-03955BE7135F}"/>
          </ac:picMkLst>
        </pc:picChg>
        <pc:inkChg chg="add del">
          <ac:chgData name="Bijnen, JAM (Johan)" userId="26a08f2c-01df-42fd-8b2e-f6be77dec936" providerId="ADAL" clId="{3541B27B-A32C-47A3-9543-673CC1720007}" dt="2021-02-24T15:39:44.344" v="873" actId="478"/>
          <ac:inkMkLst>
            <pc:docMk/>
            <pc:sldMk cId="2720160351" sldId="302"/>
            <ac:inkMk id="2" creationId="{8E3E5C31-3060-4864-948E-6FA9E2F5AC4F}"/>
          </ac:inkMkLst>
        </pc:inkChg>
        <pc:inkChg chg="add del">
          <ac:chgData name="Bijnen, JAM (Johan)" userId="26a08f2c-01df-42fd-8b2e-f6be77dec936" providerId="ADAL" clId="{3541B27B-A32C-47A3-9543-673CC1720007}" dt="2021-02-24T15:39:41.610" v="872" actId="478"/>
          <ac:inkMkLst>
            <pc:docMk/>
            <pc:sldMk cId="2720160351" sldId="302"/>
            <ac:inkMk id="4" creationId="{61430172-0354-47CE-8055-2FC1F0FE9A69}"/>
          </ac:inkMkLst>
        </pc:inkChg>
        <pc:inkChg chg="add">
          <ac:chgData name="Bijnen, JAM (Johan)" userId="26a08f2c-01df-42fd-8b2e-f6be77dec936" providerId="ADAL" clId="{3541B27B-A32C-47A3-9543-673CC1720007}" dt="2021-02-25T13:15:34.587" v="2146" actId="9405"/>
          <ac:inkMkLst>
            <pc:docMk/>
            <pc:sldMk cId="2720160351" sldId="302"/>
            <ac:inkMk id="6" creationId="{F6B55DF0-A254-44B4-9B38-196E6165EAD3}"/>
          </ac:inkMkLst>
        </pc:inkChg>
        <pc:inkChg chg="add">
          <ac:chgData name="Bijnen, JAM (Johan)" userId="26a08f2c-01df-42fd-8b2e-f6be77dec936" providerId="ADAL" clId="{3541B27B-A32C-47A3-9543-673CC1720007}" dt="2021-02-25T13:15:38.424" v="2147" actId="9405"/>
          <ac:inkMkLst>
            <pc:docMk/>
            <pc:sldMk cId="2720160351" sldId="302"/>
            <ac:inkMk id="10" creationId="{D5F1D546-E8E1-4519-9CE0-2B6156F6A10F}"/>
          </ac:inkMkLst>
        </pc:inkChg>
        <pc:inkChg chg="add">
          <ac:chgData name="Bijnen, JAM (Johan)" userId="26a08f2c-01df-42fd-8b2e-f6be77dec936" providerId="ADAL" clId="{3541B27B-A32C-47A3-9543-673CC1720007}" dt="2021-02-25T13:15:39.808" v="2148" actId="9405"/>
          <ac:inkMkLst>
            <pc:docMk/>
            <pc:sldMk cId="2720160351" sldId="302"/>
            <ac:inkMk id="12" creationId="{561DA941-D9D3-43A0-91E9-428E61B10ED3}"/>
          </ac:inkMkLst>
        </pc:inkChg>
        <pc:inkChg chg="add">
          <ac:chgData name="Bijnen, JAM (Johan)" userId="26a08f2c-01df-42fd-8b2e-f6be77dec936" providerId="ADAL" clId="{3541B27B-A32C-47A3-9543-673CC1720007}" dt="2021-02-25T13:15:46.629" v="2149" actId="9405"/>
          <ac:inkMkLst>
            <pc:docMk/>
            <pc:sldMk cId="2720160351" sldId="302"/>
            <ac:inkMk id="13" creationId="{BC378B1D-D309-45C4-83EC-5933FF6BCD2D}"/>
          </ac:inkMkLst>
        </pc:inkChg>
        <pc:inkChg chg="add">
          <ac:chgData name="Bijnen, JAM (Johan)" userId="26a08f2c-01df-42fd-8b2e-f6be77dec936" providerId="ADAL" clId="{3541B27B-A32C-47A3-9543-673CC1720007}" dt="2021-02-25T13:15:48.586" v="2150" actId="9405"/>
          <ac:inkMkLst>
            <pc:docMk/>
            <pc:sldMk cId="2720160351" sldId="302"/>
            <ac:inkMk id="14" creationId="{7C1F5124-CE0A-4E8D-BAFF-557667DE0144}"/>
          </ac:inkMkLst>
        </pc:inkChg>
        <pc:inkChg chg="add">
          <ac:chgData name="Bijnen, JAM (Johan)" userId="26a08f2c-01df-42fd-8b2e-f6be77dec936" providerId="ADAL" clId="{3541B27B-A32C-47A3-9543-673CC1720007}" dt="2021-02-25T13:15:55.800" v="2151" actId="9405"/>
          <ac:inkMkLst>
            <pc:docMk/>
            <pc:sldMk cId="2720160351" sldId="302"/>
            <ac:inkMk id="15" creationId="{51BADE60-EE3C-4570-B664-1CFACD4B0BD5}"/>
          </ac:inkMkLst>
        </pc:inkChg>
      </pc:sldChg>
      <pc:sldChg chg="add">
        <pc:chgData name="Bijnen, JAM (Johan)" userId="26a08f2c-01df-42fd-8b2e-f6be77dec936" providerId="ADAL" clId="{3541B27B-A32C-47A3-9543-673CC1720007}" dt="2021-02-24T15:45:46.881" v="904"/>
        <pc:sldMkLst>
          <pc:docMk/>
          <pc:sldMk cId="2103903396" sldId="303"/>
        </pc:sldMkLst>
      </pc:sldChg>
      <pc:sldChg chg="addSp modSp add mod">
        <pc:chgData name="Bijnen, JAM (Johan)" userId="26a08f2c-01df-42fd-8b2e-f6be77dec936" providerId="ADAL" clId="{3541B27B-A32C-47A3-9543-673CC1720007}" dt="2021-02-25T07:40:16.310" v="1261" actId="1076"/>
        <pc:sldMkLst>
          <pc:docMk/>
          <pc:sldMk cId="2404525440" sldId="304"/>
        </pc:sldMkLst>
        <pc:spChg chg="mod">
          <ac:chgData name="Bijnen, JAM (Johan)" userId="26a08f2c-01df-42fd-8b2e-f6be77dec936" providerId="ADAL" clId="{3541B27B-A32C-47A3-9543-673CC1720007}" dt="2021-02-25T07:40:12.415" v="1260" actId="1076"/>
          <ac:spMkLst>
            <pc:docMk/>
            <pc:sldMk cId="2404525440" sldId="304"/>
            <ac:spMk id="2" creationId="{44D50154-CC3B-4268-8ACD-3E198943012C}"/>
          </ac:spMkLst>
        </pc:spChg>
        <pc:spChg chg="mod">
          <ac:chgData name="Bijnen, JAM (Johan)" userId="26a08f2c-01df-42fd-8b2e-f6be77dec936" providerId="ADAL" clId="{3541B27B-A32C-47A3-9543-673CC1720007}" dt="2021-02-25T07:39:55.536" v="1258" actId="6549"/>
          <ac:spMkLst>
            <pc:docMk/>
            <pc:sldMk cId="2404525440" sldId="304"/>
            <ac:spMk id="9219" creationId="{00000000-0000-0000-0000-000000000000}"/>
          </ac:spMkLst>
        </pc:spChg>
        <pc:graphicFrameChg chg="add mod">
          <ac:chgData name="Bijnen, JAM (Johan)" userId="26a08f2c-01df-42fd-8b2e-f6be77dec936" providerId="ADAL" clId="{3541B27B-A32C-47A3-9543-673CC1720007}" dt="2021-02-25T07:40:16.310" v="1261" actId="1076"/>
          <ac:graphicFrameMkLst>
            <pc:docMk/>
            <pc:sldMk cId="2404525440" sldId="304"/>
            <ac:graphicFrameMk id="6" creationId="{10455F4F-8D2D-4728-BFB8-D2483DCA6745}"/>
          </ac:graphicFrameMkLst>
        </pc:graphicFrameChg>
        <pc:picChg chg="mod">
          <ac:chgData name="Bijnen, JAM (Johan)" userId="26a08f2c-01df-42fd-8b2e-f6be77dec936" providerId="ADAL" clId="{3541B27B-A32C-47A3-9543-673CC1720007}" dt="2021-02-25T07:40:07.603" v="1259" actId="1076"/>
          <ac:picMkLst>
            <pc:docMk/>
            <pc:sldMk cId="2404525440" sldId="304"/>
            <ac:picMk id="3" creationId="{E159B36B-785B-41B6-BB60-0450F0A39EF3}"/>
          </ac:picMkLst>
        </pc:picChg>
      </pc:sldChg>
      <pc:sldChg chg="delSp modSp add mod">
        <pc:chgData name="Bijnen, JAM (Johan)" userId="26a08f2c-01df-42fd-8b2e-f6be77dec936" providerId="ADAL" clId="{3541B27B-A32C-47A3-9543-673CC1720007}" dt="2021-02-25T13:33:13.920" v="2184" actId="478"/>
        <pc:sldMkLst>
          <pc:docMk/>
          <pc:sldMk cId="3794111666" sldId="305"/>
        </pc:sldMkLst>
        <pc:spChg chg="mod">
          <ac:chgData name="Bijnen, JAM (Johan)" userId="26a08f2c-01df-42fd-8b2e-f6be77dec936" providerId="ADAL" clId="{3541B27B-A32C-47A3-9543-673CC1720007}" dt="2021-02-25T13:33:10.672" v="2183" actId="6549"/>
          <ac:spMkLst>
            <pc:docMk/>
            <pc:sldMk cId="3794111666" sldId="305"/>
            <ac:spMk id="9219" creationId="{00000000-0000-0000-0000-000000000000}"/>
          </ac:spMkLst>
        </pc:spChg>
        <pc:picChg chg="del">
          <ac:chgData name="Bijnen, JAM (Johan)" userId="26a08f2c-01df-42fd-8b2e-f6be77dec936" providerId="ADAL" clId="{3541B27B-A32C-47A3-9543-673CC1720007}" dt="2021-02-25T13:33:13.920" v="2184" actId="478"/>
          <ac:picMkLst>
            <pc:docMk/>
            <pc:sldMk cId="3794111666" sldId="305"/>
            <ac:picMk id="2" creationId="{00A59379-0AB6-4EF4-8FE1-DFA9D318C133}"/>
          </ac:picMkLst>
        </pc:picChg>
      </pc:sldChg>
      <pc:sldChg chg="addSp delSp modSp add mod modAnim">
        <pc:chgData name="Bijnen, JAM (Johan)" userId="26a08f2c-01df-42fd-8b2e-f6be77dec936" providerId="ADAL" clId="{3541B27B-A32C-47A3-9543-673CC1720007}" dt="2021-02-25T09:33:52.729" v="1765" actId="6549"/>
        <pc:sldMkLst>
          <pc:docMk/>
          <pc:sldMk cId="0" sldId="306"/>
        </pc:sldMkLst>
        <pc:spChg chg="mod">
          <ac:chgData name="Bijnen, JAM (Johan)" userId="26a08f2c-01df-42fd-8b2e-f6be77dec936" providerId="ADAL" clId="{3541B27B-A32C-47A3-9543-673CC1720007}" dt="2021-02-25T09:33:52.729" v="1765" actId="6549"/>
          <ac:spMkLst>
            <pc:docMk/>
            <pc:sldMk cId="0" sldId="306"/>
            <ac:spMk id="9219" creationId="{00000000-0000-0000-0000-000000000000}"/>
          </ac:spMkLst>
        </pc:spChg>
        <pc:spChg chg="mod">
          <ac:chgData name="Bijnen, JAM (Johan)" userId="26a08f2c-01df-42fd-8b2e-f6be77dec936" providerId="ADAL" clId="{3541B27B-A32C-47A3-9543-673CC1720007}" dt="2021-02-25T07:19:36.911" v="1162" actId="14100"/>
          <ac:spMkLst>
            <pc:docMk/>
            <pc:sldMk cId="0" sldId="306"/>
            <ac:spMk id="9222" creationId="{00000000-0000-0000-0000-000000000000}"/>
          </ac:spMkLst>
        </pc:spChg>
        <pc:picChg chg="del">
          <ac:chgData name="Bijnen, JAM (Johan)" userId="26a08f2c-01df-42fd-8b2e-f6be77dec936" providerId="ADAL" clId="{3541B27B-A32C-47A3-9543-673CC1720007}" dt="2021-02-25T09:33:49.574" v="1764" actId="478"/>
          <ac:picMkLst>
            <pc:docMk/>
            <pc:sldMk cId="0" sldId="306"/>
            <ac:picMk id="4" creationId="{A2DF413A-6762-4545-9AE1-A05FBF478753}"/>
          </ac:picMkLst>
        </pc:picChg>
        <pc:inkChg chg="add del">
          <ac:chgData name="Bijnen, JAM (Johan)" userId="26a08f2c-01df-42fd-8b2e-f6be77dec936" providerId="ADAL" clId="{3541B27B-A32C-47A3-9543-673CC1720007}" dt="2021-02-25T09:33:20.843" v="1759" actId="478"/>
          <ac:inkMkLst>
            <pc:docMk/>
            <pc:sldMk cId="0" sldId="306"/>
            <ac:inkMk id="2" creationId="{8729C6C8-E239-4FA4-A932-EA26CA04A64A}"/>
          </ac:inkMkLst>
        </pc:inkChg>
        <pc:inkChg chg="add del">
          <ac:chgData name="Bijnen, JAM (Johan)" userId="26a08f2c-01df-42fd-8b2e-f6be77dec936" providerId="ADAL" clId="{3541B27B-A32C-47A3-9543-673CC1720007}" dt="2021-02-25T09:33:28.651" v="1761" actId="478"/>
          <ac:inkMkLst>
            <pc:docMk/>
            <pc:sldMk cId="0" sldId="306"/>
            <ac:inkMk id="3" creationId="{8FE21F12-4BE0-40BD-B76E-64B21AE6FF22}"/>
          </ac:inkMkLst>
        </pc:inkChg>
        <pc:inkChg chg="add del">
          <ac:chgData name="Bijnen, JAM (Johan)" userId="26a08f2c-01df-42fd-8b2e-f6be77dec936" providerId="ADAL" clId="{3541B27B-A32C-47A3-9543-673CC1720007}" dt="2021-02-25T09:33:34.324" v="1762" actId="478"/>
          <ac:inkMkLst>
            <pc:docMk/>
            <pc:sldMk cId="0" sldId="306"/>
            <ac:inkMk id="5" creationId="{D2685D8E-F0CD-4D5D-A1DE-99C69EC61D9A}"/>
          </ac:inkMkLst>
        </pc:inkChg>
        <pc:inkChg chg="add del">
          <ac:chgData name="Bijnen, JAM (Johan)" userId="26a08f2c-01df-42fd-8b2e-f6be77dec936" providerId="ADAL" clId="{3541B27B-A32C-47A3-9543-673CC1720007}" dt="2021-02-25T09:33:25.061" v="1760" actId="478"/>
          <ac:inkMkLst>
            <pc:docMk/>
            <pc:sldMk cId="0" sldId="306"/>
            <ac:inkMk id="6" creationId="{76306872-6B65-471C-B472-5B6B6C7D09B3}"/>
          </ac:inkMkLst>
        </pc:inkChg>
        <pc:inkChg chg="add del">
          <ac:chgData name="Bijnen, JAM (Johan)" userId="26a08f2c-01df-42fd-8b2e-f6be77dec936" providerId="ADAL" clId="{3541B27B-A32C-47A3-9543-673CC1720007}" dt="2021-02-25T09:33:38.157" v="1763" actId="478"/>
          <ac:inkMkLst>
            <pc:docMk/>
            <pc:sldMk cId="0" sldId="306"/>
            <ac:inkMk id="7" creationId="{AAEC0116-1338-4334-8707-979CF15BBCFA}"/>
          </ac:inkMkLst>
        </pc:inkChg>
      </pc:sldChg>
      <pc:sldChg chg="add del">
        <pc:chgData name="Bijnen, JAM (Johan)" userId="26a08f2c-01df-42fd-8b2e-f6be77dec936" providerId="ADAL" clId="{3541B27B-A32C-47A3-9543-673CC1720007}" dt="2021-02-25T09:36:32.972" v="1798" actId="47"/>
        <pc:sldMkLst>
          <pc:docMk/>
          <pc:sldMk cId="831164077" sldId="307"/>
        </pc:sldMkLst>
      </pc:sldChg>
      <pc:sldChg chg="addSp delSp modSp add mod delAnim modAnim">
        <pc:chgData name="Bijnen, JAM (Johan)" userId="26a08f2c-01df-42fd-8b2e-f6be77dec936" providerId="ADAL" clId="{3541B27B-A32C-47A3-9543-673CC1720007}" dt="2021-02-25T13:43:31.591" v="2192"/>
        <pc:sldMkLst>
          <pc:docMk/>
          <pc:sldMk cId="4157906241" sldId="308"/>
        </pc:sldMkLst>
        <pc:spChg chg="mod">
          <ac:chgData name="Bijnen, JAM (Johan)" userId="26a08f2c-01df-42fd-8b2e-f6be77dec936" providerId="ADAL" clId="{3541B27B-A32C-47A3-9543-673CC1720007}" dt="2021-02-25T13:02:33.008" v="1924" actId="1076"/>
          <ac:spMkLst>
            <pc:docMk/>
            <pc:sldMk cId="4157906241" sldId="308"/>
            <ac:spMk id="7" creationId="{04E69B09-1943-4B11-BB57-C344EDBAB14B}"/>
          </ac:spMkLst>
        </pc:spChg>
        <pc:spChg chg="mod">
          <ac:chgData name="Bijnen, JAM (Johan)" userId="26a08f2c-01df-42fd-8b2e-f6be77dec936" providerId="ADAL" clId="{3541B27B-A32C-47A3-9543-673CC1720007}" dt="2021-02-25T13:02:30.222" v="1923" actId="1076"/>
          <ac:spMkLst>
            <pc:docMk/>
            <pc:sldMk cId="4157906241" sldId="308"/>
            <ac:spMk id="8" creationId="{56E9B4BB-D619-4AA5-A92E-E6E1CD3D2028}"/>
          </ac:spMkLst>
        </pc:spChg>
        <pc:spChg chg="del">
          <ac:chgData name="Bijnen, JAM (Johan)" userId="26a08f2c-01df-42fd-8b2e-f6be77dec936" providerId="ADAL" clId="{3541B27B-A32C-47A3-9543-673CC1720007}" dt="2021-02-25T13:00:33.294" v="1849" actId="478"/>
          <ac:spMkLst>
            <pc:docMk/>
            <pc:sldMk cId="4157906241" sldId="308"/>
            <ac:spMk id="9" creationId="{F854D543-4B49-453D-8E0F-9BA83E5C1561}"/>
          </ac:spMkLst>
        </pc:spChg>
        <pc:spChg chg="mod">
          <ac:chgData name="Bijnen, JAM (Johan)" userId="26a08f2c-01df-42fd-8b2e-f6be77dec936" providerId="ADAL" clId="{3541B27B-A32C-47A3-9543-673CC1720007}" dt="2021-02-25T13:02:11.271" v="1920" actId="20577"/>
          <ac:spMkLst>
            <pc:docMk/>
            <pc:sldMk cId="4157906241" sldId="308"/>
            <ac:spMk id="9219" creationId="{00000000-0000-0000-0000-000000000000}"/>
          </ac:spMkLst>
        </pc:spChg>
        <pc:grpChg chg="del mod">
          <ac:chgData name="Bijnen, JAM (Johan)" userId="26a08f2c-01df-42fd-8b2e-f6be77dec936" providerId="ADAL" clId="{3541B27B-A32C-47A3-9543-673CC1720007}" dt="2021-02-25T09:37:35.430" v="1831" actId="478"/>
          <ac:grpSpMkLst>
            <pc:docMk/>
            <pc:sldMk cId="4157906241" sldId="308"/>
            <ac:grpSpMk id="4" creationId="{0BB10E55-39FC-4C39-97DD-A275246C679F}"/>
          </ac:grpSpMkLst>
        </pc:grpChg>
        <pc:inkChg chg="add mod">
          <ac:chgData name="Bijnen, JAM (Johan)" userId="26a08f2c-01df-42fd-8b2e-f6be77dec936" providerId="ADAL" clId="{3541B27B-A32C-47A3-9543-673CC1720007}" dt="2021-02-25T07:49:38.432" v="1271"/>
          <ac:inkMkLst>
            <pc:docMk/>
            <pc:sldMk cId="4157906241" sldId="308"/>
            <ac:inkMk id="2" creationId="{B318DE09-44BB-420E-9D20-F6BD3387D0BC}"/>
          </ac:inkMkLst>
        </pc:inkChg>
        <pc:inkChg chg="add mod">
          <ac:chgData name="Bijnen, JAM (Johan)" userId="26a08f2c-01df-42fd-8b2e-f6be77dec936" providerId="ADAL" clId="{3541B27B-A32C-47A3-9543-673CC1720007}" dt="2021-02-25T07:49:38.432" v="1271"/>
          <ac:inkMkLst>
            <pc:docMk/>
            <pc:sldMk cId="4157906241" sldId="308"/>
            <ac:inkMk id="3" creationId="{1C55FE02-77EC-4E81-AD0E-E07A21DA613F}"/>
          </ac:inkMkLst>
        </pc:inkChg>
      </pc:sldChg>
      <pc:sldChg chg="addSp modSp add mod">
        <pc:chgData name="Bijnen, JAM (Johan)" userId="26a08f2c-01df-42fd-8b2e-f6be77dec936" providerId="ADAL" clId="{3541B27B-A32C-47A3-9543-673CC1720007}" dt="2021-02-25T13:14:43.554" v="2145" actId="1076"/>
        <pc:sldMkLst>
          <pc:docMk/>
          <pc:sldMk cId="4024539887" sldId="309"/>
        </pc:sldMkLst>
        <pc:spChg chg="mod">
          <ac:chgData name="Bijnen, JAM (Johan)" userId="26a08f2c-01df-42fd-8b2e-f6be77dec936" providerId="ADAL" clId="{3541B27B-A32C-47A3-9543-673CC1720007}" dt="2021-02-25T13:14:43.554" v="2145" actId="1076"/>
          <ac:spMkLst>
            <pc:docMk/>
            <pc:sldMk cId="4024539887" sldId="309"/>
            <ac:spMk id="9219" creationId="{00000000-0000-0000-0000-000000000000}"/>
          </ac:spMkLst>
        </pc:spChg>
        <pc:inkChg chg="add">
          <ac:chgData name="Bijnen, JAM (Johan)" userId="26a08f2c-01df-42fd-8b2e-f6be77dec936" providerId="ADAL" clId="{3541B27B-A32C-47A3-9543-673CC1720007}" dt="2021-02-25T07:50:38.483" v="1272" actId="9405"/>
          <ac:inkMkLst>
            <pc:docMk/>
            <pc:sldMk cId="4024539887" sldId="309"/>
            <ac:inkMk id="2" creationId="{5A7A7019-AEDF-449A-8C70-7496AE2BCEC3}"/>
          </ac:inkMkLst>
        </pc:inkChg>
        <pc:inkChg chg="add">
          <ac:chgData name="Bijnen, JAM (Johan)" userId="26a08f2c-01df-42fd-8b2e-f6be77dec936" providerId="ADAL" clId="{3541B27B-A32C-47A3-9543-673CC1720007}" dt="2021-02-25T07:50:40.436" v="1273" actId="9405"/>
          <ac:inkMkLst>
            <pc:docMk/>
            <pc:sldMk cId="4024539887" sldId="309"/>
            <ac:inkMk id="3" creationId="{8FFA0B41-1150-4E52-A928-80BE3B84C1EA}"/>
          </ac:inkMkLst>
        </pc:inkChg>
        <pc:inkChg chg="add">
          <ac:chgData name="Bijnen, JAM (Johan)" userId="26a08f2c-01df-42fd-8b2e-f6be77dec936" providerId="ADAL" clId="{3541B27B-A32C-47A3-9543-673CC1720007}" dt="2021-02-25T07:50:42.301" v="1274" actId="9405"/>
          <ac:inkMkLst>
            <pc:docMk/>
            <pc:sldMk cId="4024539887" sldId="309"/>
            <ac:inkMk id="4" creationId="{F3ABA99B-92C4-47A5-B6DE-ED135BC02CB2}"/>
          </ac:inkMkLst>
        </pc:inkChg>
      </pc:sldChg>
      <pc:sldChg chg="addSp delSp modSp add mod">
        <pc:chgData name="Bijnen, JAM (Johan)" userId="26a08f2c-01df-42fd-8b2e-f6be77dec936" providerId="ADAL" clId="{3541B27B-A32C-47A3-9543-673CC1720007}" dt="2021-02-25T09:23:18.048" v="1731" actId="1076"/>
        <pc:sldMkLst>
          <pc:docMk/>
          <pc:sldMk cId="0" sldId="310"/>
        </pc:sldMkLst>
        <pc:spChg chg="mod">
          <ac:chgData name="Bijnen, JAM (Johan)" userId="26a08f2c-01df-42fd-8b2e-f6be77dec936" providerId="ADAL" clId="{3541B27B-A32C-47A3-9543-673CC1720007}" dt="2021-02-25T09:23:18.048" v="1731" actId="1076"/>
          <ac:spMkLst>
            <pc:docMk/>
            <pc:sldMk cId="0" sldId="310"/>
            <ac:spMk id="9219" creationId="{00000000-0000-0000-0000-000000000000}"/>
          </ac:spMkLst>
        </pc:spChg>
        <pc:inkChg chg="add">
          <ac:chgData name="Bijnen, JAM (Johan)" userId="26a08f2c-01df-42fd-8b2e-f6be77dec936" providerId="ADAL" clId="{3541B27B-A32C-47A3-9543-673CC1720007}" dt="2021-02-25T07:51:40.687" v="1276" actId="9405"/>
          <ac:inkMkLst>
            <pc:docMk/>
            <pc:sldMk cId="0" sldId="310"/>
            <ac:inkMk id="2" creationId="{A03DF814-A182-44B2-A740-1331AE0E83A7}"/>
          </ac:inkMkLst>
        </pc:inkChg>
        <pc:inkChg chg="add">
          <ac:chgData name="Bijnen, JAM (Johan)" userId="26a08f2c-01df-42fd-8b2e-f6be77dec936" providerId="ADAL" clId="{3541B27B-A32C-47A3-9543-673CC1720007}" dt="2021-02-25T07:51:48.607" v="1277" actId="9405"/>
          <ac:inkMkLst>
            <pc:docMk/>
            <pc:sldMk cId="0" sldId="310"/>
            <ac:inkMk id="3" creationId="{6FA6ED81-61F1-47FA-A412-0354760A554A}"/>
          </ac:inkMkLst>
        </pc:inkChg>
        <pc:inkChg chg="add">
          <ac:chgData name="Bijnen, JAM (Johan)" userId="26a08f2c-01df-42fd-8b2e-f6be77dec936" providerId="ADAL" clId="{3541B27B-A32C-47A3-9543-673CC1720007}" dt="2021-02-25T09:22:56.981" v="1722" actId="9405"/>
          <ac:inkMkLst>
            <pc:docMk/>
            <pc:sldMk cId="0" sldId="310"/>
            <ac:inkMk id="4" creationId="{231EAA50-26F2-45FC-B842-CC26147D5B6B}"/>
          </ac:inkMkLst>
        </pc:inkChg>
        <pc:inkChg chg="add del">
          <ac:chgData name="Bijnen, JAM (Johan)" userId="26a08f2c-01df-42fd-8b2e-f6be77dec936" providerId="ADAL" clId="{3541B27B-A32C-47A3-9543-673CC1720007}" dt="2021-02-25T09:23:08.546" v="1730" actId="9405"/>
          <ac:inkMkLst>
            <pc:docMk/>
            <pc:sldMk cId="0" sldId="310"/>
            <ac:inkMk id="5" creationId="{390D6B57-FEBC-420E-9363-4F7DAD468594}"/>
          </ac:inkMkLst>
        </pc:inkChg>
        <pc:inkChg chg="add del">
          <ac:chgData name="Bijnen, JAM (Johan)" userId="26a08f2c-01df-42fd-8b2e-f6be77dec936" providerId="ADAL" clId="{3541B27B-A32C-47A3-9543-673CC1720007}" dt="2021-02-25T09:23:08.115" v="1729" actId="9405"/>
          <ac:inkMkLst>
            <pc:docMk/>
            <pc:sldMk cId="0" sldId="310"/>
            <ac:inkMk id="6" creationId="{DC643E02-A472-4292-88DB-1FCD0F55F365}"/>
          </ac:inkMkLst>
        </pc:inkChg>
        <pc:inkChg chg="add del">
          <ac:chgData name="Bijnen, JAM (Johan)" userId="26a08f2c-01df-42fd-8b2e-f6be77dec936" providerId="ADAL" clId="{3541B27B-A32C-47A3-9543-673CC1720007}" dt="2021-02-25T09:23:07.704" v="1728" actId="9405"/>
          <ac:inkMkLst>
            <pc:docMk/>
            <pc:sldMk cId="0" sldId="310"/>
            <ac:inkMk id="7" creationId="{EDE2FF14-2906-4C21-990E-F7B99D18B26C}"/>
          </ac:inkMkLst>
        </pc:inkChg>
        <pc:inkChg chg="add del">
          <ac:chgData name="Bijnen, JAM (Johan)" userId="26a08f2c-01df-42fd-8b2e-f6be77dec936" providerId="ADAL" clId="{3541B27B-A32C-47A3-9543-673CC1720007}" dt="2021-02-25T09:23:07.233" v="1727" actId="9405"/>
          <ac:inkMkLst>
            <pc:docMk/>
            <pc:sldMk cId="0" sldId="310"/>
            <ac:inkMk id="8" creationId="{559ECEB9-1EF9-4CD1-A79A-5B7FE53D3012}"/>
          </ac:inkMkLst>
        </pc:inkChg>
      </pc:sldChg>
      <pc:sldChg chg="addSp delSp modSp add mod modAnim">
        <pc:chgData name="Bijnen, JAM (Johan)" userId="26a08f2c-01df-42fd-8b2e-f6be77dec936" providerId="ADAL" clId="{3541B27B-A32C-47A3-9543-673CC1720007}" dt="2021-02-25T13:44:18.902" v="2193"/>
        <pc:sldMkLst>
          <pc:docMk/>
          <pc:sldMk cId="176804411" sldId="311"/>
        </pc:sldMkLst>
        <pc:spChg chg="add mod">
          <ac:chgData name="Bijnen, JAM (Johan)" userId="26a08f2c-01df-42fd-8b2e-f6be77dec936" providerId="ADAL" clId="{3541B27B-A32C-47A3-9543-673CC1720007}" dt="2021-02-25T09:21:02.614" v="1705" actId="20577"/>
          <ac:spMkLst>
            <pc:docMk/>
            <pc:sldMk cId="176804411" sldId="311"/>
            <ac:spMk id="13" creationId="{00801917-FEC1-4892-AF70-9987AADF0B7F}"/>
          </ac:spMkLst>
        </pc:spChg>
        <pc:spChg chg="mod">
          <ac:chgData name="Bijnen, JAM (Johan)" userId="26a08f2c-01df-42fd-8b2e-f6be77dec936" providerId="ADAL" clId="{3541B27B-A32C-47A3-9543-673CC1720007}" dt="2021-02-25T09:19:28.030" v="1656" actId="20577"/>
          <ac:spMkLst>
            <pc:docMk/>
            <pc:sldMk cId="176804411" sldId="311"/>
            <ac:spMk id="9219" creationId="{00000000-0000-0000-0000-000000000000}"/>
          </ac:spMkLst>
        </pc:spChg>
        <pc:spChg chg="mod">
          <ac:chgData name="Bijnen, JAM (Johan)" userId="26a08f2c-01df-42fd-8b2e-f6be77dec936" providerId="ADAL" clId="{3541B27B-A32C-47A3-9543-673CC1720007}" dt="2021-02-25T07:56:31.068" v="1405" actId="14100"/>
          <ac:spMkLst>
            <pc:docMk/>
            <pc:sldMk cId="176804411" sldId="311"/>
            <ac:spMk id="9222" creationId="{00000000-0000-0000-0000-000000000000}"/>
          </ac:spMkLst>
        </pc:spChg>
        <pc:picChg chg="add mod">
          <ac:chgData name="Bijnen, JAM (Johan)" userId="26a08f2c-01df-42fd-8b2e-f6be77dec936" providerId="ADAL" clId="{3541B27B-A32C-47A3-9543-673CC1720007}" dt="2021-02-25T09:22:14.284" v="1716" actId="1076"/>
          <ac:picMkLst>
            <pc:docMk/>
            <pc:sldMk cId="176804411" sldId="311"/>
            <ac:picMk id="2" creationId="{DA0A926E-606A-4E34-97A0-7951D7243B4D}"/>
          </ac:picMkLst>
        </pc:picChg>
        <pc:inkChg chg="add del">
          <ac:chgData name="Bijnen, JAM (Johan)" userId="26a08f2c-01df-42fd-8b2e-f6be77dec936" providerId="ADAL" clId="{3541B27B-A32C-47A3-9543-673CC1720007}" dt="2021-02-25T07:52:47.658" v="1285"/>
          <ac:inkMkLst>
            <pc:docMk/>
            <pc:sldMk cId="176804411" sldId="311"/>
            <ac:inkMk id="3" creationId="{82DF3196-F30F-415C-87C5-0EEB48D399E3}"/>
          </ac:inkMkLst>
        </pc:inkChg>
        <pc:inkChg chg="add del">
          <ac:chgData name="Bijnen, JAM (Johan)" userId="26a08f2c-01df-42fd-8b2e-f6be77dec936" providerId="ADAL" clId="{3541B27B-A32C-47A3-9543-673CC1720007}" dt="2021-02-25T07:52:47.656" v="1282"/>
          <ac:inkMkLst>
            <pc:docMk/>
            <pc:sldMk cId="176804411" sldId="311"/>
            <ac:inkMk id="4" creationId="{232451C0-F6EF-4AEC-BA7A-45219EEB808E}"/>
          </ac:inkMkLst>
        </pc:inkChg>
        <pc:inkChg chg="add del">
          <ac:chgData name="Bijnen, JAM (Johan)" userId="26a08f2c-01df-42fd-8b2e-f6be77dec936" providerId="ADAL" clId="{3541B27B-A32C-47A3-9543-673CC1720007}" dt="2021-02-25T07:52:47.657" v="1283"/>
          <ac:inkMkLst>
            <pc:docMk/>
            <pc:sldMk cId="176804411" sldId="311"/>
            <ac:inkMk id="5" creationId="{A7ABE984-B597-45C7-97CE-A4F2D93DB5C6}"/>
          </ac:inkMkLst>
        </pc:inkChg>
        <pc:inkChg chg="add del">
          <ac:chgData name="Bijnen, JAM (Johan)" userId="26a08f2c-01df-42fd-8b2e-f6be77dec936" providerId="ADAL" clId="{3541B27B-A32C-47A3-9543-673CC1720007}" dt="2021-02-25T07:52:47.657" v="1284"/>
          <ac:inkMkLst>
            <pc:docMk/>
            <pc:sldMk cId="176804411" sldId="311"/>
            <ac:inkMk id="6" creationId="{B320777A-74A3-49F2-BDDE-18852E77F50B}"/>
          </ac:inkMkLst>
        </pc:inkChg>
        <pc:inkChg chg="add del">
          <ac:chgData name="Bijnen, JAM (Johan)" userId="26a08f2c-01df-42fd-8b2e-f6be77dec936" providerId="ADAL" clId="{3541B27B-A32C-47A3-9543-673CC1720007}" dt="2021-02-25T07:53:48.600" v="1289" actId="9405"/>
          <ac:inkMkLst>
            <pc:docMk/>
            <pc:sldMk cId="176804411" sldId="311"/>
            <ac:inkMk id="7" creationId="{8AA775BA-47B6-4C6D-94EC-6B395C478788}"/>
          </ac:inkMkLst>
        </pc:inkChg>
        <pc:inkChg chg="add del">
          <ac:chgData name="Bijnen, JAM (Johan)" userId="26a08f2c-01df-42fd-8b2e-f6be77dec936" providerId="ADAL" clId="{3541B27B-A32C-47A3-9543-673CC1720007}" dt="2021-02-25T07:53:47.843" v="1288" actId="9405"/>
          <ac:inkMkLst>
            <pc:docMk/>
            <pc:sldMk cId="176804411" sldId="311"/>
            <ac:inkMk id="8" creationId="{0201E3CC-0118-42D9-8DFB-F093E5FE49EA}"/>
          </ac:inkMkLst>
        </pc:inkChg>
        <pc:inkChg chg="add del">
          <ac:chgData name="Bijnen, JAM (Johan)" userId="26a08f2c-01df-42fd-8b2e-f6be77dec936" providerId="ADAL" clId="{3541B27B-A32C-47A3-9543-673CC1720007}" dt="2021-02-25T09:21:54.073" v="1707" actId="478"/>
          <ac:inkMkLst>
            <pc:docMk/>
            <pc:sldMk cId="176804411" sldId="311"/>
            <ac:inkMk id="9" creationId="{218AFFFB-6017-4918-9B8A-7382C066B9FB}"/>
          </ac:inkMkLst>
        </pc:inkChg>
        <pc:inkChg chg="add del">
          <ac:chgData name="Bijnen, JAM (Johan)" userId="26a08f2c-01df-42fd-8b2e-f6be77dec936" providerId="ADAL" clId="{3541B27B-A32C-47A3-9543-673CC1720007}" dt="2021-02-25T09:17:35.040" v="1603" actId="478"/>
          <ac:inkMkLst>
            <pc:docMk/>
            <pc:sldMk cId="176804411" sldId="311"/>
            <ac:inkMk id="10" creationId="{E379EA91-0F67-4C97-B528-51B33E665B25}"/>
          </ac:inkMkLst>
        </pc:inkChg>
        <pc:inkChg chg="add del">
          <ac:chgData name="Bijnen, JAM (Johan)" userId="26a08f2c-01df-42fd-8b2e-f6be77dec936" providerId="ADAL" clId="{3541B27B-A32C-47A3-9543-673CC1720007}" dt="2021-02-25T09:21:56.804" v="1709" actId="478"/>
          <ac:inkMkLst>
            <pc:docMk/>
            <pc:sldMk cId="176804411" sldId="311"/>
            <ac:inkMk id="11" creationId="{E6CEFC2E-B1C9-4CBD-9C2D-E3499E881520}"/>
          </ac:inkMkLst>
        </pc:inkChg>
        <pc:inkChg chg="add del">
          <ac:chgData name="Bijnen, JAM (Johan)" userId="26a08f2c-01df-42fd-8b2e-f6be77dec936" providerId="ADAL" clId="{3541B27B-A32C-47A3-9543-673CC1720007}" dt="2021-02-25T09:18:25.537" v="1608" actId="478"/>
          <ac:inkMkLst>
            <pc:docMk/>
            <pc:sldMk cId="176804411" sldId="311"/>
            <ac:inkMk id="12" creationId="{60989BA8-9C67-45AB-ACBD-FB3F40EEADE9}"/>
          </ac:inkMkLst>
        </pc:inkChg>
        <pc:inkChg chg="add del">
          <ac:chgData name="Bijnen, JAM (Johan)" userId="26a08f2c-01df-42fd-8b2e-f6be77dec936" providerId="ADAL" clId="{3541B27B-A32C-47A3-9543-673CC1720007}" dt="2021-02-25T09:22:00.802" v="1711" actId="478"/>
          <ac:inkMkLst>
            <pc:docMk/>
            <pc:sldMk cId="176804411" sldId="311"/>
            <ac:inkMk id="14" creationId="{2C65ABCD-A9DA-40CE-989A-EC82C39DC3A5}"/>
          </ac:inkMkLst>
        </pc:inkChg>
        <pc:inkChg chg="add del">
          <ac:chgData name="Bijnen, JAM (Johan)" userId="26a08f2c-01df-42fd-8b2e-f6be77dec936" providerId="ADAL" clId="{3541B27B-A32C-47A3-9543-673CC1720007}" dt="2021-02-25T09:21:59.177" v="1710" actId="478"/>
          <ac:inkMkLst>
            <pc:docMk/>
            <pc:sldMk cId="176804411" sldId="311"/>
            <ac:inkMk id="15" creationId="{8696B7E4-19EB-4194-BE60-7A1B310A7903}"/>
          </ac:inkMkLst>
        </pc:inkChg>
        <pc:inkChg chg="add del">
          <ac:chgData name="Bijnen, JAM (Johan)" userId="26a08f2c-01df-42fd-8b2e-f6be77dec936" providerId="ADAL" clId="{3541B27B-A32C-47A3-9543-673CC1720007}" dt="2021-02-25T09:21:55.306" v="1708" actId="478"/>
          <ac:inkMkLst>
            <pc:docMk/>
            <pc:sldMk cId="176804411" sldId="311"/>
            <ac:inkMk id="16" creationId="{A3C17639-F8FA-44B5-B6F4-472AA1B28BDE}"/>
          </ac:inkMkLst>
        </pc:inkChg>
        <pc:inkChg chg="add">
          <ac:chgData name="Bijnen, JAM (Johan)" userId="26a08f2c-01df-42fd-8b2e-f6be77dec936" providerId="ADAL" clId="{3541B27B-A32C-47A3-9543-673CC1720007}" dt="2021-02-25T09:22:39.786" v="1717" actId="9405"/>
          <ac:inkMkLst>
            <pc:docMk/>
            <pc:sldMk cId="176804411" sldId="311"/>
            <ac:inkMk id="17" creationId="{04716CA5-5869-4525-83BD-85CEDB104BCD}"/>
          </ac:inkMkLst>
        </pc:inkChg>
        <pc:inkChg chg="add">
          <ac:chgData name="Bijnen, JAM (Johan)" userId="26a08f2c-01df-42fd-8b2e-f6be77dec936" providerId="ADAL" clId="{3541B27B-A32C-47A3-9543-673CC1720007}" dt="2021-02-25T09:22:41.552" v="1718" actId="9405"/>
          <ac:inkMkLst>
            <pc:docMk/>
            <pc:sldMk cId="176804411" sldId="311"/>
            <ac:inkMk id="18" creationId="{39EA53A0-C2C4-42BE-BD69-CD7AF8B64971}"/>
          </ac:inkMkLst>
        </pc:inkChg>
        <pc:inkChg chg="add">
          <ac:chgData name="Bijnen, JAM (Johan)" userId="26a08f2c-01df-42fd-8b2e-f6be77dec936" providerId="ADAL" clId="{3541B27B-A32C-47A3-9543-673CC1720007}" dt="2021-02-25T09:22:42.532" v="1719" actId="9405"/>
          <ac:inkMkLst>
            <pc:docMk/>
            <pc:sldMk cId="176804411" sldId="311"/>
            <ac:inkMk id="19" creationId="{6CDBE350-D97A-4F4B-A41A-4F8702D9F06D}"/>
          </ac:inkMkLst>
        </pc:inkChg>
        <pc:inkChg chg="add">
          <ac:chgData name="Bijnen, JAM (Johan)" userId="26a08f2c-01df-42fd-8b2e-f6be77dec936" providerId="ADAL" clId="{3541B27B-A32C-47A3-9543-673CC1720007}" dt="2021-02-25T09:22:43.687" v="1720" actId="9405"/>
          <ac:inkMkLst>
            <pc:docMk/>
            <pc:sldMk cId="176804411" sldId="311"/>
            <ac:inkMk id="20" creationId="{0D5C761B-786E-47BE-A49F-762448FFABC6}"/>
          </ac:inkMkLst>
        </pc:inkChg>
        <pc:inkChg chg="add">
          <ac:chgData name="Bijnen, JAM (Johan)" userId="26a08f2c-01df-42fd-8b2e-f6be77dec936" providerId="ADAL" clId="{3541B27B-A32C-47A3-9543-673CC1720007}" dt="2021-02-25T09:22:44.699" v="1721" actId="9405"/>
          <ac:inkMkLst>
            <pc:docMk/>
            <pc:sldMk cId="176804411" sldId="311"/>
            <ac:inkMk id="21" creationId="{6C7CE8B2-BA22-4354-9D1A-91162B88E2AA}"/>
          </ac:inkMkLst>
        </pc:inkChg>
      </pc:sldChg>
      <pc:sldChg chg="modSp add mod">
        <pc:chgData name="Bijnen, JAM (Johan)" userId="26a08f2c-01df-42fd-8b2e-f6be77dec936" providerId="ADAL" clId="{3541B27B-A32C-47A3-9543-673CC1720007}" dt="2021-02-25T07:29:11.174" v="1254" actId="6549"/>
        <pc:sldMkLst>
          <pc:docMk/>
          <pc:sldMk cId="3181733259" sldId="312"/>
        </pc:sldMkLst>
        <pc:spChg chg="mod">
          <ac:chgData name="Bijnen, JAM (Johan)" userId="26a08f2c-01df-42fd-8b2e-f6be77dec936" providerId="ADAL" clId="{3541B27B-A32C-47A3-9543-673CC1720007}" dt="2021-02-25T07:29:11.174" v="1254" actId="6549"/>
          <ac:spMkLst>
            <pc:docMk/>
            <pc:sldMk cId="3181733259" sldId="312"/>
            <ac:spMk id="9219" creationId="{00000000-0000-0000-0000-000000000000}"/>
          </ac:spMkLst>
        </pc:spChg>
        <pc:spChg chg="mod">
          <ac:chgData name="Bijnen, JAM (Johan)" userId="26a08f2c-01df-42fd-8b2e-f6be77dec936" providerId="ADAL" clId="{3541B27B-A32C-47A3-9543-673CC1720007}" dt="2021-02-25T07:26:29.997" v="1176" actId="20577"/>
          <ac:spMkLst>
            <pc:docMk/>
            <pc:sldMk cId="3181733259" sldId="312"/>
            <ac:spMk id="9222" creationId="{00000000-0000-0000-0000-000000000000}"/>
          </ac:spMkLst>
        </pc:spChg>
      </pc:sldChg>
      <pc:sldChg chg="add">
        <pc:chgData name="Bijnen, JAM (Johan)" userId="26a08f2c-01df-42fd-8b2e-f6be77dec936" providerId="ADAL" clId="{3541B27B-A32C-47A3-9543-673CC1720007}" dt="2021-02-25T09:25:35.481" v="1732"/>
        <pc:sldMkLst>
          <pc:docMk/>
          <pc:sldMk cId="2175575237" sldId="313"/>
        </pc:sldMkLst>
      </pc:sldChg>
      <pc:sldChg chg="modSp new del mod">
        <pc:chgData name="Bijnen, JAM (Johan)" userId="26a08f2c-01df-42fd-8b2e-f6be77dec936" providerId="ADAL" clId="{3541B27B-A32C-47A3-9543-673CC1720007}" dt="2021-02-25T08:08:44.634" v="1601" actId="47"/>
        <pc:sldMkLst>
          <pc:docMk/>
          <pc:sldMk cId="3589879725" sldId="313"/>
        </pc:sldMkLst>
        <pc:spChg chg="mod">
          <ac:chgData name="Bijnen, JAM (Johan)" userId="26a08f2c-01df-42fd-8b2e-f6be77dec936" providerId="ADAL" clId="{3541B27B-A32C-47A3-9543-673CC1720007}" dt="2021-02-25T07:55:46.567" v="1400" actId="21"/>
          <ac:spMkLst>
            <pc:docMk/>
            <pc:sldMk cId="3589879725" sldId="313"/>
            <ac:spMk id="3" creationId="{5FA546E6-21DC-445C-8FFB-97E3C6EDBBED}"/>
          </ac:spMkLst>
        </pc:spChg>
      </pc:sldChg>
      <pc:sldChg chg="add">
        <pc:chgData name="Bijnen, JAM (Johan)" userId="26a08f2c-01df-42fd-8b2e-f6be77dec936" providerId="ADAL" clId="{3541B27B-A32C-47A3-9543-673CC1720007}" dt="2021-02-25T13:14:05.717" v="2143"/>
        <pc:sldMkLst>
          <pc:docMk/>
          <pc:sldMk cId="2183744036" sldId="31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4:59:16.695"/>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31.9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705 256,'-18'-26,"9"14,-1 0,-1 1,0 0,-1 1,0 1,0-1,-1 2,0 0,-1 0,0 1,0 1,-15-4,-24-7,-107-18,139 31,-77-10,-47-10,124 17,6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33.2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851 1,'-13'7,"-52"24,0-3,-122 33,139-47,-360 94,343-95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36.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1 213,'6'2,"0"0,0-1,0 0,0 0,0-1,1 0,9 0,-5-1,204-10,-81 1,2 2,216-2,-244 15,-10-2,0 4,123 25,-169-22,0-3,0-2,1-2,104-8,207-50,21-25,88-16,-400 86,0 5,126 5,-83 1,-14-1,-95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37.3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29,'605'-22,"-443"16,-158 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38.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764 68,'-7'-3,"1"1,0 0,-1 1,1 0,-1 0,-10 0,-4-1,-52-4,-147 6,-75 28,196-17,328-24,-136 6,173-37,-260 43,-3 0,1 0,0 0,-1 0,0 0,1-1,-1 1,0-1,0 0,4-2,-8 3,0 1,-1-1,1 0,0 1,0-1,0 1,0-1,-1 1,1-1,0 1,0 0,-1 0,1 0,0 0,-1 0,-1 0,-39-1,0 2,-64 10,29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39.3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1283 17,'0'0,"0"0,0 0,-17-1,-20-3,-19 1,-11-1,-9 1,-9 2,-13 1,-18 2,-16 2,-4 1,7 1,15 2,20 1,20-1,23-1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01.7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133 77,'0'0,"0"0,0 0,0 0,5-9,-2 4,-1 0,2 1,-1-1,1 1,-1 0,1 0,0 0,1 1,-1-1,1 1,-1 0,6-3,-3 4,0-1,0 1,0 0,0 1,0-1,1 1,-1 1,13 0,75 3,123 21,-141-12,149 28,-160-25,90 33,-153-47,19 9,-22-10,1 1,-1-1,1 0,-1 1,1-1,-1 1,1-1,-1 1,1-1,-1 1,0-1,1 1,-1-1,0 1,1 0,-1-1,0 1,0 0,0-1,0 1,0-1,1 1,-1 0,0-1,0 1,0 0,-1-1,1 1,0 0,0-1,-1 2,1-1,-1-1,0 1,1 0,-1-1,0 1,0-1,1 1,-1-1,0 0,0 1,0-1,0 0,1 1,-1-1,0 0,-1 0,-4 2,-101 30,-1-5,-180 22,-229-14,496-35,-4 1,-28-2,334 19,-224-19,0-1,111-21,-128 14,-1-1,-1-3,1-1,-2-2,57-32,-26 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03.3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37 326,'-11'0,"-13"0,22 0,3 0,15-2,1058-35,-547 26,-248-4,-199 7,117-29,-94 9,-51 12,2 2,96-11,5 21,-130 2,0-2,-1 0,1-1,-1-1,-1-2,42-18,-22 1,21-9,-58 31,0 1,1-1,-1 2,0-1,0 1,1 0,-1 0,12 0,6 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13.2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0 567,'41'-15,"1"1,1 3,0 1,0 2,1 2,0 2,74 3,90 9,323 7,-298-16,-238 1,1-1,0 0,0 0,0 0,0-1,-1 1,-3-3,-10-4,-110-39,3-5,2-6,-134-86,216 118,22 12,-1 2,0 1,0 0,-39-14,58 25,1-1,-1 1,0 0,0 0,1-1,-1 1,0 0,0 0,0 0,1 0,-1 0,0 0,0 0,0 0,0 0,1 0,-1 0,0 1,0-1,0 0,1 0,-1 1,0-1,1 1,-1-1,0 1,1-1,-2 2,25 6,236 48,24 7,-256-52,7 2,-167-18,-41 0,136 6,0 2,-57 11,90-13,-49 14,51-14,-1 0,1 0,0 1,0-1,0 1,1 0,-1 0,0 0,1 0,-1 0,1 0,-1 1,-3 5,20-28,-11 17,0-1,0 1,-1-1,1 0,-1 0,0 0,3-8,-5 8,1 0,0 1,-1-1,0 0,0 0,0 0,0 0,-1 0,1 0,-1 0,0 1,0-1,-3-6,1 3,-1 1,0-1,0 1,0 0,-1 0,-9-9,1 4,0 0,-1 0,0 1,-1 1,-24-11,-60-18,98 38,1 0,-1-1,1 1,-1 0,1 0,-1-1,1 1,-1 0,1 0,-1-1,1 1,0-1,-1 1,1 0,-1-1,1 1,0-1,-1 1,1-1,0 1,0-1,-1 0,9-6,21 0,9 3,0 2,71 4,77 19,-156-17,12 2,99 16,-119-17,0 0,0 2,-1 1,25 12,-44-19,22 13,-23-13,-1-1,1 1,0-1,0 1,-1-1,1 1,0-1,-1 1,1 0,-1-1,1 1,-1 0,1 0,-1-1,0 1,1 0,-1 0,0 0,0-1,1 1,-1 0,0 0,0 0,0 0,0 0,0-1,0 3,-1-2,-1-1,1 1,0 0,0 0,0-1,-1 1,1-1,0 1,-1-1,1 1,0-1,-4 0,-2 2,-203 57,-15 5,214-61,1 1,0 0,1 1,-1 0,1 1,0 0,0 0,1 1,0 0,-9 10,12-11,0 0,0 0,1 1,0-1,0 1,1 0,-1 1,2-1,-1 1,1-1,0 1,1-1,-1 1,1 12,2-14,0 1,1-1,-1 0,1 0,1 0,-1 0,1 0,0-1,5 8,0 0,8 14,-10-18,-1-1,0 1,0 1,-1-1,5 15,-9-22,0 0,0 1,0-1,0 0,0 0,-1 0,1 1,-1-1,0 0,1 0,-1 0,0 0,0 0,0 0,-1 0,1-1,-3 4,-31 31,22-25,-19 18,-21 21,49-46,0 0,1 1,0-1,0 1,0-1,1 1,-1 0,1 0,0 0,-1 7,2-9,1 0,-1-1,1 1,0 0,0-1,0 1,1-1,-1 1,0 0,1-1,0 1,0-1,0 1,0-1,0 1,0-1,0 0,3 3,-1-1,1-1,-1 0,1 0,-1 0,1 0,0 0,0-1,1 0,6 3,7 1,1 0,0-2,37 4,-51-7,59 5,0-2,105-9,128-36,-270 41,-24 0,1 0,0 0,-1 0,1 0,0 0,-1-1,6-1,-3-7,-6 9,0 0,0 0,0-1,0 1,0 0,0-1,1 1,-1 0,0-1,0 1,0 0,0 0,0-1,0 1,0 0,0-1,-1 1,1 0,0-1,0 1,0 0,0 0,0-1,0 1,-1 0,1 0,0-1,0 1,0 0,-1 0,1-1,0 1,0 0,0 0,-1 0,1 0,0-1,-1 1,1 0,0 0,0 0,-1 0,-46-10,1 2,-95-5,-101 15,203 0,-21-2,-119-13,137 12,36 2,1-1,0 0,0 0,0 0,-1-1,1 1,0-1,0-1,0 1,0-1,0 1,0-2,1 1,-6-3,-7-10,1 1,0-2,1 0,1-1,1 0,0-1,1-1,-15-33,23 39,0 1,2-1,-1 0,2 0,-1 0,2-1,0 1,3-24,-1-8,16 34,5-1,-13 6,1 1,-1-2,0 1,0-1,-1-1,0 0,10-10,-19 18,1-1,-1 1,0 0,1-1,-1 1,0-1,0 1,1 0,-1-1,0 1,0-1,0 1,1-1,-1 1,0-1,0 1,0-1,0 1,0-1,0 1,0-1,0 1,0-1,0 1,-1-1,1 1,0-1,0 1,0-1,0 1,-1-1,0 0,0 0,0 1,0-1,0 0,0 1,0-1,0 1,0-1,-1 1,1 0,0 0,-2-1,-3 1,0-1,1 1,-1 0,-10 2,0 2,-1 1,-18 7,30-9,-1-1,1 1,0 0,0 0,0 0,0 1,1-1,0 1,-1 1,-3 4,7-8,1 0,0 0,-1 0,1 0,0 0,0 0,-1 0,1 0,0 0,0 0,0 0,0 0,0 0,1 0,-1 0,0 0,0 0,1 0,-1 0,0 0,1 0,-1 0,2 1,15 22,-15-21,5 5,0 1,0-1,1-1,0 1,1-1,-1-1,1 1,1-2,-1 1,1-1,0-1,0 1,1-2,-1 0,1 0,-1 0,1-2,0 1,20-1,-30-1,-1 0,0-1,1 1,-1 0,1 0,-1 0,1 0,-1 0,1 0,-1 0,1 0,-1 0,1 0,-1 0,1 0,-1 1,0-1,1 0,-1 0,1 0,-1 1,1-1,-1 0,0 0,1 1,-1-1,0 0,1 1,-1 0,-5 10,-4 4,7-7,0-1,1 1,-1-1,2 1,-1 0,1 0,0 0,0 0,1-1,0 1,1 0,0-1,0 1,0-1,1 1,0-1,0 0,1 0,6 8,-6-9,-1 0,1-1,0 1,1-1,-1 0,1-1,0 1,0-1,1 0,-1 0,1-1,0 1,0-1,0 0,0-1,1 0,-1 0,1 0,-1-1,1 0,0 0,10 0,-31 7,0 0,1 2,-20 17,28-23,0 1,0 0,1 0,0 0,0 0,0 1,1 0,0-1,0 1,0 0,1 1,0-1,-2 12,3-14,1 0,0 0,0-1,0 1,0 0,1 0,-1-1,1 1,0 0,0-1,1 1,-1-1,1 1,0-1,0 0,0 0,0 1,0-1,1-1,-1 1,1 0,0-1,-1 1,2-1,3 3,4 2,1-1,-1-1,1 0,0 0,1-1,-1 0,1-2,-1 1,1-1,25 0,-74-32,10 9,1-2,1 0,1-2,-32-46,-66-120,80 121,16 17,20 42,0-1,-1 1,0 0,-12-17,13 23,-1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14.3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707 134,'-20'-1,"13"-1,-177-24,-83-10,221 31,22 4,1-1,0-1,-1-2,-42-13,65 18,0-1,-1 1,1-1,0 0,0 1,0-1,0 0,0 0,0 0,0 0,0 0,0 0,0 0,0 0,0 0,1-1,-1 1,0 0,1 0,-1-1,1-1,-2-8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23:28.8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1,'0'0,"0"0,0 0,0 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15.2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813 21,'-94'-11,"-1"4,1 5,-167 16,180-2,31-4,-77 2,118-11,8-2,12-6,-7 7,20-13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15:34.5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1129 0,'0'0,"0"0,0 0,-9 5,-130 56,-65 32,181-80,1 0,1 2,0 0,1 2,1 0,-27 31,41-42,-1 1,1 0,1 1,0-1,0 1,0 0,1 0,0 0,0 1,-2 15,5-20,0 0,-1 0,1 0,1 0,-1 1,0-1,1 0,0 0,0 0,0 0,1 0,0 0,-1-1,1 1,0 0,1-1,-1 0,0 1,1-1,0 0,0 0,0 0,0-1,6 5,-2-4,0 1,0-1,0 0,1-1,-1 0,1 0,-1-1,1 1,0-2,0 1,-1-1,1 0,9-2,16-2,56-16,-79 18,72-21,0-3,-2-3,-1-5,105-59,-184 93,15-9,0 0,-1-1,0 0,24-24,-36 32,0-1,0 1,0-1,0 0,0 0,0 0,-1 0,0 0,1 0,-1 0,0 0,-1-1,2-5,-2 6,-1 0,1 1,-1-1,1 0,-1 0,0 0,0 1,0-1,-1 0,1 1,0-1,-1 1,0 0,1-1,-1 1,0 0,0 0,-5-3,-1-1,0 1,0 0,-1 0,1 1,-1 0,0 0,-1 1,1 1,0-1,-1 1,0 1,1 0,-13 0,-5 1,-1 1,0 1,-37 9,50-9,1 1,0 1,1 0,-1 1,1 0,0 1,0 0,0 1,-18 15,30-21,0 0,0 0,0-1,0 1,0 1,0-1,0 0,1 0,-1 0,0 0,1 1,-1-1,1 0,0 0,-1 1,1-1,0 0,0 1,0-1,0 0,0 1,0-1,0 0,0 1,0-1,1 0,-1 0,1 1,-1-1,1 0,-1 0,1 1,0-1,-1 0,1 0,0 0,1 2,5 3,-1 0,0 0,1 0,12 7,14 8,1-2,1-1,1-2,0-1,1-2,0-2,1-1,0-2,1-1,0-2,64-1,-71-8,-31 4,0 0,0 0,0-1,0 1,0 0,0-1,0 1,0-1,0 1,0-1,0 0,0 1,-1-1,1 0,0 0,0 1,-1-1,1 0,0 0,-1 0,1 0,-1 0,1 0,-1 0,1-2,-1 3,-1-1,1 0,0 0,-1 0,1 0,0 0,-1 0,1 1,-1-1,1 0,-1 0,0 1,1-1,-1 0,0 1,1-1,-1 1,0-1,0 1,-1-2,-1 0,-11-7,0 1,0 1,-1 0,0 0,-18-4,-85-20,84 23,-157-32,-303-26,339 55,-227 11,373 0,0 0,0 1,0 0,0 0,0 1,0 0,0 1,1-1,-12 7,19-9,0 1,1-1,-1 1,0-1,0 1,1-1,-1 1,0 0,1-1,-1 1,1 0,-1-1,1 1,-1 0,1 0,0 0,-1 0,1-1,0 1,0 0,-1 0,1 0,0 0,0 0,0 0,0 0,0 0,0-1,0 1,1 0,-1 0,0 0,1 1,5 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15:38.4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526 355,'22'-2,"-10"-1,65-2,79 3,79 16,108-1,-342-13,1 1,-1-2,1 1,-1 0,1 0,-1 0,1-1,-1 1,0 0,1-1,-1 0,0 1,1-1,-1 0,0 1,0-1,1 0,-1 0,0 0,0 0,0 0,1-2,-2 2,1-1,-1 1,0 0,0 0,0 0,0-1,0 1,0 0,0 0,0-1,0 1,0 0,-1 0,1 0,0 0,-1-1,1 1,-1 0,0 0,1 0,-1 0,0 0,1 0,-1 0,0 0,0 1,-1-2,-18-16,0 1,0 1,-2 1,-27-14,-99-41,123 59,0 2,-1 1,0 0,0 2,-1 2,1 0,-1 1,0 2,0 1,-37 4,32-1,26-3,24-3,172-20,-89 13,181-41,-264 44,-18 7,1 0,-1 0,0 0,0-1,0 1,0 0,0 0,0 0,0 0,0 0,0 0,0 0,0 0,0-1,0 1,0 0,0 0,0 0,0 0,0 0,0 0,0 0,0-1,0 1,0 0,0 0,0 0,0 0,0 0,0 0,0 0,0-1,0 1,0 0,0 0,0 0,0 0,0 0,0 0,0 0,0 0,-1 0,1 0,0-1,0 1,0 0,0 0,0 0,0 0,0 0,0 0,-1 0,1 0,0 0,0 0,0 0,0 0,0 0,0 0,-1 0,-34-5,23 4,-44-4,0 3,-1 2,-70 10,85-4,0 2,1 1,0 3,0 1,-40 19,72-28,0 1,0 0,1 0,-1 1,1 0,1 0,-1 1,1 0,-12 15,16-17,0 0,0 0,0 0,1 0,0 1,0-1,1 0,-1 1,1 0,0-1,1 1,-1 0,1-1,1 1,-1 0,1-1,-1 1,2-1,1 7,0-2,0 0,2 0,-1 0,1 0,0-1,1 0,0 0,1 0,0-1,8 8,-2-5,-1 0,1-1,1-1,0 0,0-1,16 6,9 1,1-2,0-1,0-2,56 5,-90-14,18 3,0-1,46-2,-211 4,-30 2,145-4,0 1,0 1,1 1,-41 16,62-20,-14 5,1 1,0 0,-31 21,44-26,0 0,0 0,1 1,-1-1,1 1,0 0,0 0,0 0,0 0,1 1,-1-1,1 1,1 0,-1-1,0 1,1 0,0 0,0 0,1 0,-1 5,2 8,0 1,1-1,1 0,7 21,-7-27,1-1,0 0,1 0,0 0,1 0,0-1,12 14,-12-18,0 0,0-1,1 1,0-2,0 1,0-1,1 0,-1-1,1 0,0 0,15 3,10 1,54 4,-63-9,89 10,187-5,-290-7,-1-1,1 0,-1-1,1 0,-1 0,0-1,9-5,-13 6,0-1,0 0,0 0,-1-1,0 1,1-1,-1 0,-1 0,1 0,-1-1,1 0,-1 1,3-8,6-15,-2-1,0 0,-2-1,-1 0,-2 0,0 0,-2-1,-2 1,0-1,-6-41,5 63,-1 0,0 0,-1 0,0 1,0-1,-1 1,0 0,0 0,0 0,-1 0,0 0,-1 1,0-1,0 1,0 0,0 1,-1-1,0 1,0 0,-1 1,1 0,-1 0,-10-5,-22-8,-1 1,0 2,-73-15,-130-6,190 33,40 2,1 0,0 0,0-2,-1 1,1-1,1-1,-1 0,0-1,-12-6,3-1,14 8,1 0,0 0,0 0,0-1,1 0,-1 0,1-1,0 0,-7-8,4 2,2 3,0-1,-1 1,0 0,-14-12,17 17,0 1,0-1,0 1,0 1,0-1,0 0,0 1,0 0,-1 0,1 0,-1 1,1-1,0 1,-10 1,-14 2,-1 1,0 1,-46 16,-80 40,143-56,-15 7,-30 18,51-26,0-1,0 1,1 0,-1 1,1-1,0 1,0 0,1 1,0-1,-7 12,9-13,1 0,1 0,-1-1,0 1,1 0,0 0,0 0,0 0,1 0,-1 0,1 0,0-1,0 1,0 0,0-1,1 1,0 0,-1-1,1 0,4 5,5 9,1-1,22 23,-31-36,5 6,1-1,0-1,0 0,0 0,1 0,0-1,0-1,1 0,0 0,0-1,0-1,0 0,0 0,1-1,-1 0,1-1,16 0,-2-3,1 0,-2-1,1-2,0-1,-1-1,41-16,-64 22,0 0,1 0,-1 1,0-1,0 1,0-1,0 1,1 0,-1 0,4 0,-6 0,0 1,1-1,-1 0,0 0,1 0,-1 0,0 0,0 0,0 0,1 1,-1-1,0 0,0 0,1 0,-1 1,0-1,0 0,0 0,0 0,1 1,-1-1,0 0,0 0,0 1,0-1,0 0,0 0,0 1,0-1,0 0,0 1,-7 14,-41 43,21-28,-21 33,47-61,-1 0,1 1,0-1,0 0,0 0,0 1,1-1,-1 1,1-1,-1 1,1-1,0 1,0-1,0 1,0-1,1 5,0-3,0 0,1 0,-1 0,1 0,0 0,0-1,1 1,-1-1,4 5,7 5,0-1,1-1,27 19,-26-20,-13-8,11 7,0-1,17 9,-21-13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15:39.8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617 0,'0'0,"0"0,0 0,-1 3,-1 0,1-1,0 1,-1-1,1 1,-1-1,0 0,0 1,0-1,0 0,0 0,0-1,0 1,-4 1,-5 5,-1-1,0 0,-1-1,0 0,-18 5,-73 14,74-18,1 0,-56 13,-103 10,173-30,14 0,0-1,0 1,0 0,0 0,0 0,0 0,0 0,0 0,1 0,-1 0,0 0,0 0,0 1,0-1,0 0,0 1,0-1,0 0,1 1,-1-1,0 1,0-1,1 1,-1 0,0-1,1 1,-1 0,0 0,1-1,-1 1,1 0,-1 0,1 0,0-1,-1 1,1 0,0 0,0 0,-1 0,1 0,0 1,-10 9,6-8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15:46.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850 276,'4'1,"0"-1,0 1,0-1,-1 0,1 0,0 0,6-1,4 0,-3 0,-10-2,-18-7,-34-12,0 1,-2 3,-1 1,0 4,-105-14,140 27,1 0,-1 1,0 1,0 0,1 1,0 2,-1 0,-22 9,28-8,-1 0,2 0,-1 2,1 0,0 0,0 1,1 0,0 1,1 0,0 1,-10 14,17-22,1 1,0 0,-1 0,2 0,-1 0,0 0,1 0,0 1,0-1,0 1,1-1,-1 0,1 1,0-1,0 1,1-1,-1 1,1-1,0 0,0 1,0-1,1 0,0 0,3 6,-1-3,0 0,1-1,0 0,0 0,1 0,0 0,0-1,0 0,1 0,-1-1,1 0,0 0,8 3,19 5,1 0,0-3,70 11,111-3,-193-16,101 2,-107-4,0 0,0-1,0-1,0-1,18-6,-29 7,1 0,-1-1,-1 0,1 0,0 0,-1-1,0 0,0 0,0 0,-1 0,0-1,0 0,0 1,-1-2,0 1,0 0,0-1,-1 1,0-1,0 0,-1 0,1 1,-2-1,1 0,-1 0,0 0,0 0,-1 0,0 0,0 0,-1 0,0 0,0 1,0-1,-1 1,-6-11,-1 4,-1 1,1 1,-2 0,0 1,0 0,-1 1,-25-15,-104-42,-19 7,142 53,-1 1,1 1,-1 1,0 0,-1 2,-29 1,42 1,0 1,1 0,-1 0,1 1,-1-1,1 2,0-1,0 1,0 0,1 1,0-1,0 1,0 1,0-1,1 1,-8 9,11-12,-1 1,1-1,0 1,-1 0,2 0,-1-1,0 1,1 1,0-1,0 0,0 0,0 0,1 1,-1-1,1 0,0 0,1 1,-1-1,1 0,-1 0,1 1,1-1,-1 0,1 0,-1 0,1 0,0-1,0 1,1 0,-1-1,5 5,2 1,1 1,0-2,1 0,0 0,0 0,23 9,77 27,-100-40,47 15,1-2,1-2,101 10,-113-22,-1-1,1-3,-1-2,0-1,62-15,-88 14,61-17,-74 20,0-2,1 1,-1-1,-1 0,1-1,-1 0,9-7,-16 12,1-1,-1 0,1 0,-1 0,1 1,-1-1,0 0,1 0,-1 0,0 0,0 0,0 0,0 0,1 0,-1 0,0 1,-1-1,1 0,0 0,0 0,0 0,0 0,-1 0,1 0,0 0,-1 1,1-1,-1 0,0-1,-19-26,15 22,-28-38,-50-50,70 81,-1 1,0 0,-1 1,0 0,0 1,-1 1,-34-14,9 11,0 1,-81-11,-88 6,194 15,-35-2,-79 5,117 0,-1-1,1 1,-1 1,1 1,0 0,0 0,1 1,-1 1,1 0,1 1,-12 8,18-12,1 1,0-1,0 1,0 0,0 0,1 1,-1-1,1 1,0 0,1 0,-1 0,1 0,0 0,0 1,1-1,-1 0,1 1,0-1,1 1,-1 0,1-1,1 1,-1-1,1 1,-1 0,2-1,-1 0,1 1,-1-1,1 0,1 1,-1-1,1-1,0 1,0 0,0-1,1 1,4 4,7 3,1 1,0-2,0 0,1-1,0-1,1-1,22 8,135 36,-174-52,25 6,8 4,1-2,0-1,0-2,41 1,-57-11,-19 5,0 0,0 0,-1 0,1 0,0 0,0 0,-1 0,1-1,0 1,0 0,0 0,-1 0,1 0,0-1,0 1,0 0,-1 0,1-1,0 1,0 0,0 0,0-1,0 1,0 0,0 0,0-1,0 1,0 0,0 0,0-1,0 1,0 0,0 0,0-1,0 1,0 0,0 0,0-1,0 1,0 0,0 0,0-1,1 1,-1 0,0 0,0-1,0 1,0 0,1 0,-1 0,0 0,0-1,0 1,1 0,-1 0,0 0,0 0,1 0,-1 0,0 0,0-1,1 1,-1 0,0 0,0 0,1 0,-1 0,-23-11,-2 0,1 2,-29-8,-82-14,119 28,-107-20,-1 6,-179-3,298 20,3 0,1 0,0 0,0-1,0 1,-1 0,1 0,0 1,0-1,-1 0,1 0,0 1,0-1,0 0,0 1,-1-1,1 1,0 0,0-1,-1 2,1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15:48.5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1337 380,'0'0,"0"0,0-2,-4-3,0-1,0 0,-1 1,1 0,-1 0,0 0,0 1,-1 0,1 0,-1 0,-6-3,-15-7,-33-12,49 22,-30-12,-1 2,0 2,-1 1,0 3,0 1,-1 2,0 2,0 3,0 1,-60 9,38 0,1 4,-86 29,112-30,1 3,1 1,0 2,2 1,-37 27,59-36,0-1,0 2,1 0,-14 16,23-24,1 0,-1 0,1 0,0 0,0 0,0 1,0-1,-1 10,2-11,1-1,0 1,0-1,0 1,0-1,1 1,-1-1,1 0,-1 1,1-1,0 1,0-1,0 0,0 1,0-1,1 0,-1 0,2 2,3 2,0 1,1-1,0-1,0 1,0-1,1-1,0 1,11 4,71 23,-82-30,31 10,1-2,0-2,1-1,0-2,0-2,62-4,-83 0,-1-1,0-1,0-1,0-1,0 0,-1-2,0 0,0-1,-1 0,0-2,0 0,-1-1,0 0,-1-1,26-28,-25 21,0 0,-2-2,0 1,-1-2,-1 0,-2 0,11-30,-20 48,1 0,-2 0,1 1,0-1,-1 0,1 0,-1 0,0 0,-1 0,1 0,-1 1,1-1,-1 0,0 0,-1 1,1-1,0 0,-1 1,-3-5,0 1,0 1,-1 0,0 0,-1 0,1 0,-1 1,-13-7,-12-8,-2 2,0 1,-1 2,-53-16,77 28,12 4,21 5,42 5,2-3,-1-2,1-4,-1-2,1-3,67-13,-122 15,-1-1,0-1,1 0,-1 0,15-8,-24 11,-1 0,0 0,0 0,0 0,1 0,-1 0,0 0,0-1,0 1,1 0,-1 0,0 0,0 0,0-1,0 1,0 0,1 0,-1 0,0-1,0 1,0 0,0 0,0 0,0-1,0 1,0 0,0 0,0-1,0 1,0 0,0 0,0 0,0-1,0 1,0 0,0 0,0-1,0 1,0 0,0 0,-1 0,1-1,0 1,0 0,0 0,-14-11,-21-4,-28-5,-1 2,0 3,-1 3,-1 3,0 3,0 2,0 4,-106 12,135-7,-52 17,38-6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15:55.7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193 1,'-16'17,"11"-13,-147 149,150-152,1 1,0 0,0 0,0 0,1-1,-1 1,0 0,1 0,-1 3,1-4,-1 1,1-1,-1 1,1 0,-1-1,1 1,-1-1,0 1,0-1,0 0,-2 3,3-3,0-1,0 0,0 1,0-1,0 1,0-1,0 1,0-1,0 0,0 1,0-1,0 1,0-1,0 0,0 1,1-1,-1 1,0-1,0 0,0 1,1-1,-1 0,0 1,1-1,-1 0,0 1,1-1,-1 0,0 1,1-1,-1 0,0 0,1 0,-1 1,1-1,-1 0,17 10,9-3,0 0,0-1,1-2,-1-1,33 0,-14 0,479 9,-245-11,753-1,-736-15,-66 2,119-1,-96-5,-129 6,-33 6,444-47,-397 43,193 7,-174 6,368 28,-496-27,183 11,-62-17,320 13,-379 1,137 9,-165-20,433 15,94-1,-387-16,198 8,10 1,397-7,-792 3,-14-2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7:50:38.4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1 462,'10'-11,"8"-6,20-21,-35 34,0 1,-1 0,1-1,-1 0,0 1,0-1,0 0,0 0,1-6,-3 9,0-1,0 1,0-1,0 1,0 0,1-1,-1 1,0 0,1-1,-1 1,1 0,0-1,-1 1,1 0,0 0,0 0,0 0,0 0,0 0,0 0,0 0,0 0,0 0,0 0,0 1,1-1,-1 1,0-1,1 1,-1-1,0 1,1-1,-1 1,0 0,1 0,2 0,1014-154,-409 67,-33 18,-452 62,0 5,208 25,-46 18,330 41,-336-41,-270-39,0-1,0-1,0 0,-1 0,1-1,0 0,0 0,-1-1,1-1,14-5,10-9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7:50:40.4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41 248,'0'0,"0"0,0 0,-18 2,0 0,14 2,24 7,-2-4,18 11,0-3,1-1,1-1,0-3,0-1,62 7,690 6,-147-29,4-34,-196-23,-4-21,375-55,-78 87,-562 53,-1 9,204 35,463 153,-364-74,6-29,511-9,8-81,-413-37,0-24,-57 5,-165 36,-45 4,-248 0,4 0,-81 12,-4 0,1 1,-1-1,1 0,-1 0,0 0,1 0,-1 0,1 0,-1 0,1 0,-1-1,1 1,-1 0,1 0,-1 0,0 0,1-1,-1 1,1 0,-1 0,0-1,1 1,-1 0,0-1,1 0,0-2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7:50:42.2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9750 474,'-14'0,"-230"17,21-1,-519-1,-57 3,-52 55,-1 31,413-49,423-53,-474 53,3-35,252-34,198 10,0-3,1-1,-1-1,-38-17,68 23,-1 0,0-1,1 0,0 0,0-1,0 0,-9-8,14 11,1 1,0-1,-1 0,1 1,0-1,0 0,0 0,0 0,0 0,1 0,-1 0,1 0,-1 0,1 0,0 0,0 0,-1 0,1 0,1 0,-1 0,0 0,1 0,-1 0,1 0,-1 0,1 0,0 0,0 0,0 0,0 0,0 1,0-1,0 0,3-2,7-8,-1 1,2 0,0 0,0 1,25-15,78-36,-12 17,2 5,1 4,1 5,194-29,456-6,1313-22,-507 45,-1459 43,64-3,-160-1,-11 0,-18-4,-29-5,-55-6,88 15,-161-21,-993-34,-10 134,237 50,177-20,-3-33,448-62,0-15,-477-65,222-20,-251-31,625 104,-317 15,-198 77,681-70,1 1,-59 20,89-24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23:31.7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0 469,'3'-2,"-1"0,1 0,-1 1,1-1,-1 1,1 0,0 0,4-2,11-4,765-428,-760 424,-17 14,-8 10,-7 11,-1-1,-1 0,-1-1,-1 0,-23 28,-87 92,-22-1,-35 37,179-177,-2 3,0-1,0 1,0 0,1 0,-3 5,4-8,1 0,0-1,0 1,-1 0,1-1,0 1,0 0,0 0,0-1,0 1,0 0,0 0,0-1,0 1,0 0,0-1,0 1,1 0,-1 0,0-1,1 1,-1 0,0-1,1 1,-1 0,1-1,-1 1,1-1,-1 1,1-1,-1 1,1-1,-1 1,1-1,0 0,-1 1,1-1,0 0,-1 1,1-1,1 0,5 2,0-1,0 1,0-2,0 1,1-1,-1 0,9-1,-10 0,434-59,-325 40,178-31,460-69,-505 91,264 4,60 56,-3 42,-248-30,497 4,12-64,-172 1,-456 12,381 1,-2 49,-332-13,441 3,-396-43,341 1,21 27,324 8,1-32,90-49,0-27,-640 42,302-20,-322 38,760-50,-1070 60,447-48,37 2,1 54,-533 4,93 3,-143-6,0 0,0-1,0 1,0-1,0 1,0-1,0 0,0 0,0 0,0-1,0 1,0-1,-1 0,1 1,2-3,-2 0,0 1,0-1,0 0,-1 0,1 0,-1 0,0-1,0 1,1-6,7-24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7:51:40.6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1 170,'21'6,"96"16,137 7,-140-18,318 23,480-22,-658-22,852-7,-568 38,64 2,2-25,360-78,-7-61,-525 81,-288 48,145 7,-244 7,1 2,-1 1,0 3,65 20,-29-2,378 139,-428-153,0-1,1-1,0-2,1-1,37 3,164 0,-77-14,93 3,-216 4,0 1,0 2,-1 1,0 1,45 18,-65-22,0-1,1 0,0-1,0-1,-1 0,1-1,25-2,7 0,11 3,78 12,-127-12,-1 0,0 0,1-1,-1 0,1 0,7-2,-7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7:51:48.6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0 108,'25'-6,"1"2,-1 0,1 1,-1 2,37 2,-29-1,499 23,42-1,-376-27,129 1,-82 19,109 3,-287-17,226-1,0-26,562-54,-444 89,-167 2,-55-6,382-6,-75-50,-449 48,523-21,296 72,-538-24,-67-6,-192-9,120 31,-174-36,24 6,-16-3,-1-1,1-2,31 3,-26-8,-23 0,1 0,-1 1,1 0,9 1,-32-7,-7-3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22:56.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22:39.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0 239,'0'0,"0"0,0 0,0 0,0 0,0 0,0 0,0 0,0 0,0 0,1-8,0 5,0 0,1 0,-1 0,0 0,1 0,0 0,0 1,-1-1,2 1,-1-1,0 1,0 0,1 0,-1 0,1 0,0 0,-1 0,1 1,0-1,0 1,6-2,7-2,0 1,35-5,-27 6,71-17,-56 10,1 3,-1 1,42-1,508-35,-483 27,92-9,-70 11,18 0,-122 12,0 2,0 0,0 2,27 6,12 4,114 9,66-14,-54-8,213 6,-265-6,164-21,-278 19,115-5,149 12,-52 1,-30-6,463-8,-120 7,-297 24,28 1,433-26,245 3,-668 15,47 0,364 20,-441-27,-69-5,538 10,-471-13,187-29,-207 7,-72 8,299-6,-237 34,107 2,1068-23,-1110-1,10 0,264 28,-378-12,-1 5,36 0,277 25,-130-31,-223-10,-74 3,1-3,-1-3,78-17,-28-1,2 5,0 6,144 4,195-27,-13 0,-236 34,360 3,-54 52,-412-39,9-5,137-5,-185-5,-68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22:41.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11,'26'-3,"54"-4,-83 7,3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22:42.5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0,'0'0,"0"0,0 0,0 0,0 0,0 0,0 0,0 0,0 0,0 0,0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22:43.6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 1,'0'0,"0"0,0 0,0 0,0 0,0 0,0 0,0 0,0 0,0 0,-8 2,-2 2,0 1,1 0,4 1,0-1,3-1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22:44.6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25 1,'0'0,"0"0,0 0,0 0,0 0,0 0,0 0,0 0,0 0,0 0,-10 10,-4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23:34.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1 263,'2'-1,"0"-1,0 1,0 0,1 0,-1 0,1 0,-1 0,0 1,1-1,2 0,8-2,187-53,287-43,-320 78,2 7,201 9,391 59,-260-15,256 16,-1 29,-388-30,490 66,6-51,270-84,0-58,-81 4,-773 55,620-34,254 8,-1099 39,891-39,154-2,-722 41,661-18,-474-11,601-24,224-4,-1286 53,819-15,-3 33,-910-13,360 4,225 6,-319-7,-254 0,-19-2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23:36.8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0 145,'29'3,"190"-10,-96 1,1139-56,0-9,-904 70,548 66,-327 26,-73-11,4-23,766-14,-1200-42,1508-29,-643 14,-2 22,-401-1,737-18,-870 5,586-22,-320 7,1505-66,-922 45,-63 26,-123 8,-724 11,26-16,-53 1,-179 10,391 1,-514 1,-10-1,0 1,0 0,1 0,-1 0,0 1,0 0,0 0,1 0,5 3,-9-2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13:23:38.7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76,'0'-20,"2"18,0-1,0 1,0 0,0 0,1 0,-1 0,0 0,1 1,0-1,-1 1,1-1,0 1,0 0,0 0,6-1,52-7,-48 8,553-17,-461 19,645 7,3 31,-519-19,1052 72,-1004-78,158 5,2-22,-101-12,485-26,-548 22,331-18,-588 36,961-28,-943 28,-24 0,0 0,0 1,0 1,0 1,0 0,28 8,-34-7,-7-2,1-1,0 1,-1 0,1 0,-1 0,0 0,1 0,-1 1,0-1,1 1,-1 0,0-1,0 1,-1 0,1 0,2 4,-2-1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26.9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0 497,'0'0,"0"0,0 0,0 0,1-1,21-41,2 1,2 1,2 1,1 1,41-40,-34 43,-19 20,-2-1,1 0,-2-1,24-35,-37 50,0 1,-1 0,1-1,0 1,0-1,-1 1,1-1,-1 1,1-1,-1 0,0 1,1-1,-1 0,0 1,0-1,0 0,0 1,-1-1,1 1,0-1,-1 0,1 1,-1-1,1 1,-1-1,0 1,0-1,0 1,0 0,0-1,0 1,0 0,0 0,0-1,0 1,-1 0,1 0,-1 1,1-1,0 0,-3-1,0 1,0 0,0-1,-1 1,1 1,0-1,0 1,-1-1,1 1,0 0,0 1,-1-1,1 1,0 0,0 0,-6 2,1 2,1-1,0 2,-1-1,2 1,-1 1,1-1,0 1,0 0,1 1,0 0,-10 17,5-6,1 0,1 1,1 1,-8 27,14-42,1 1,-1-1,1 1,1 0,-1-1,1 1,1 12,-1-17,1 1,0-1,-1 1,1-1,0 1,0-1,1 1,-1-1,1 0,-1 0,1 0,-1 0,1 0,0 0,0 0,0 0,0-1,0 1,1-1,-1 0,0 1,5 0,7 3,0-1,0 0,0-1,1-1,0 0,28-1,90-12,-80 4,1-2,-2-3,55-20,-72 19,-1-1,-1-2,0-1,-1-1,41-32,-70 48,35-32,-37 33,1-1,-1 1,0 0,0-1,0 1,0 0,0-1,0 1,0-1,0 0,-1 1,1-1,-1 1,1-1,-1 0,1 0,-1 1,0-1,0 0,0 0,0 1,0-1,0 0,-1-2,-1 1,1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29.0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877 401,'0'0,"-2"-1,-11-14,-1 1,0 0,-1 1,-1 1,0 0,-1 2,0-1,0 2,-1 1,0 0,-1 1,-30-7,21 8,1 2,-1 2,0 0,0 2,0 1,0 1,0 1,0 1,-49 16,54-13,1 1,0 1,1 1,0 1,1 1,0 0,1 2,0 0,1 1,1 1,1 0,-18 22,30-33,1 1,-1-1,1 1,0-1,0 1,0 0,1 0,0 0,-2 12,3-16,1 1,0 0,0-1,0 1,1-1,-1 1,1 0,-1-1,1 1,0-1,0 0,0 1,0-1,1 0,-1 1,0-1,1 0,0 0,-1 0,1 0,0 0,0-1,0 1,0-1,1 1,2 1,10 4,-1 0,1-1,0-1,0 0,1-1,-1-1,19 2,9-1,64-3,-66-3,0-2,0-2,0-2,-1-1,0-3,-1-1,0-1,-1-3,-1 0,-1-3,0-1,34-28,-57 39,0 0,-1-1,-1-1,0 0,0 0,-1-1,9-17,-16 25,0-1,0 0,-1 0,0 0,0 0,0 0,-1 0,0 0,0-1,0 1,-1 0,0-1,-1 1,1 0,-1-1,0 1,-1 0,1 0,-1 0,0 0,-4-7,1 4,1 1,-2 0,1 0,-1 0,0 0,-1 1,0 0,0 1,-14-11,16 14,0 0,0 0,0 0,0 1,-1 0,1 0,-1 1,1-1,-1 1,0 0,0 1,1-1,-1 1,0 0,0 1,1-1,-1 1,-6 2,-5 3,0 0,1 2,0 0,0 1,1 0,0 1,-16 14,-3 5,-50 57,70-70,0 0,2 1,-1 1,2 0,1 0,-10 23,18-36,0 0,1 0,0 1,-1-1,2 0,-1 1,1-1,0 1,0-1,0 1,1-1,1 9,0-10,-1 0,1 0,0 0,0 0,1 0,-1-1,1 1,0-1,0 1,0-1,1 0,-1 0,0 0,1-1,0 1,0-1,6 3,2 0,0 0,0-1,1 0,-1-1,1-1,24 3,80-6,-112 1,72-5,118-23,-149 18,-1-2,0-2,78-35,-107 41,1-1,-1-1,-1-1,0 0,14-13,-24 19,0 0,0 0,-1 0,0 0,0-1,0 1,-1-1,0 0,0 0,0-1,-1 1,1-1,-2 1,1-1,-1 1,1-14,-2 15,-1 1,0 0,0-1,0 1,0 0,-1-1,0 1,0 0,0 0,0 1,0-1,-1 0,0 1,0-1,0 1,0 0,0 0,-1 0,1 0,-1 1,-7-4,-3-2,0 1,-1 1,0 0,-29-6,18 7,0 0,0 2,-1 2,1 0,0 1,-1 2,1 1,0 1,-28 8,32-6,-1 1,1 1,1 1,-1 1,2 1,-1 0,1 2,1 0,1 2,-26 24,37-32,1 1,-1 0,1 0,0 1,1 0,0 0,-5 15,8-21,1 0,0 0,0 0,1 0,-1 0,1 0,-1 0,1 0,0 1,0-1,1 0,-1 0,0 0,1 0,0 0,0 0,0 0,0 0,0 0,1 0,-1 0,1-1,0 1,0-1,0 1,0-1,0 0,4 4,1-2,-1 0,0 0,1-1,0 0,0 0,0-1,0 0,0 0,1 0,9 0,6-1,0 0,25-3,-12-2,-1 0,0-3,0-1,-1-1,0-2,50-24,-61 25,-1-2,0-1,-1-1,-1 0,0-2,0 0,-2-1,0-1,-1-1,16-23,-29 36,-1 1,1-1,-1 0,0 0,-1-1,1 1,-1 0,0-1,1-12,-3 15,0 1,0 0,0 0,-1 0,1-1,-1 1,0 0,0 0,0 0,0 0,-1 0,1 1,-1-1,0 0,0 0,0 1,0-1,0 1,0 0,-1 0,1 0,-6-3,-7-5,-1 2,0 0,0 0,-1 2,0 0,-29-6,0 3,-66-3,75 10,-1 2,0 2,0 1,0 2,-67 17,82-15,1 0,0 1,0 2,1 0,0 2,1 0,0 1,1 1,0 0,-23 26,36-35,1 1,0 1,0-1,1 1,0-1,0 1,1 1,0-1,0 0,0 1,1 0,0-1,1 1,0 0,-1 12,3-10,0-1,0 0,1 0,0 0,0-1,1 1,0 0,1-1,0 0,0 0,1 0,0 0,8 9,-2-5,0-1,0 0,2 0,-1-1,1-1,0 0,1-1,0 0,1-1,-1-1,27 8,-5-5,-1-1,1-2,0-1,38 0,-39-5,0-1,0-2,-1-1,1-2,-1-2,0 0,-1-3,0 0,-1-3,42-22,-37 14,-1-1,-1-2,-2-1,0-2,-2-1,-1-1,-1-2,26-38,-44 55,-1 0,0 0,-2-1,11-27,-17 39,-1-1,1 0,-1 1,-1-1,1 0,-1 0,0 0,0 1,-1-9,1 10,-1 0,0 1,0-1,0 0,0 1,0-1,-1 1,1 0,-1 0,0-1,1 1,-1 0,0 0,0 0,0 1,0-1,-1 0,-2-1,2 2,1 0,-1 0,1 0,-1 0,0 0,1 1,-1-1,0 1,0 0,0 0,1 0,-1 0,0 0,0 0,1 1,-1 0,0-1,1 1,-1 0,0 0,1 0,-1 1,1-1,0 1,-1-1,1 1,0 0,-2 2,-2 2,1-1,-1 1,1 0,1 0,-1 1,1-1,1 1,-7 14,10-20,0 0,0 0,0 0,0 0,1 0,-1 0,0 0,0 0,1 0,-1 0,1 0,-1 0,1 0,-1 0,1-1,-1 1,1 0,0 0,-1 0,1-1,0 1,0 0,0-1,-1 1,1-1,0 1,0-1,0 1,0-1,0 0,2 1,37 13,-37-14,39 10,-1-3,2-1,-1-2,75-2,173-29,-263 23,-24 4,5-1,-1 0,1 1,-1-1,9 2,-13 0,-1-1,1 1,-1 0,1-1,-1 1,1 0,-1 1,0-1,1 0,-1 1,0-1,0 1,0 0,0 0,2 2,-4-3,1-1,-1 1,1-1,-1 1,1-1,-1 0,1 1,0-1,-1 1,1-1,0 0,0 0,-1 1,1-1,0 0,0 0,-1 0,1 0,0 0,0 0,-1 0,1 0,0 0,0 0,-1 0,2-1,8-2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9:31:29.8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47,'226'19,"43"2,-148-21,1-5,-1-5,162-35,-152 24,-91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447D9-1B54-40C6-A626-EE583A9694C8}" type="datetimeFigureOut">
              <a:rPr lang="nl-NL" smtClean="0"/>
              <a:pPr/>
              <a:t>24-2-2021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7476B-34A9-4A05-B615-F8A3390B1E62}" type="slidenum">
              <a:rPr lang="nl-NL" smtClean="0"/>
              <a:pPr/>
              <a:t>‹nr.›</a:t>
            </a:fld>
            <a:endParaRPr lang="nl-NL"/>
          </a:p>
        </p:txBody>
      </p:sp>
    </p:spTree>
    <p:extLst>
      <p:ext uri="{BB962C8B-B14F-4D97-AF65-F5344CB8AC3E}">
        <p14:creationId xmlns:p14="http://schemas.microsoft.com/office/powerpoint/2010/main" val="191543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E7476B-34A9-4A05-B615-F8A3390B1E62}" type="slidenum">
              <a:rPr lang="nl-NL" smtClean="0"/>
              <a:pPr/>
              <a:t>17</a:t>
            </a:fld>
            <a:endParaRPr lang="nl-NL"/>
          </a:p>
        </p:txBody>
      </p:sp>
    </p:spTree>
    <p:extLst>
      <p:ext uri="{BB962C8B-B14F-4D97-AF65-F5344CB8AC3E}">
        <p14:creationId xmlns:p14="http://schemas.microsoft.com/office/powerpoint/2010/main" val="111048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voettekst 4"/>
          <p:cNvSpPr>
            <a:spLocks noGrp="1"/>
          </p:cNvSpPr>
          <p:nvPr>
            <p:ph type="ftr" sz="quarter" idx="11"/>
          </p:nvPr>
        </p:nvSpPr>
        <p:spPr/>
        <p:txBody>
          <a:bodyPr/>
          <a:lstStyle>
            <a:lvl1pPr>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vl1pPr>
          </a:lstStyle>
          <a:p>
            <a:fld id="{CC188DC8-AE8C-403A-9446-E9834F0700D9}" type="slidenum">
              <a:rPr lang="nl-NL" altLang="nl-NL"/>
              <a:pPr/>
              <a:t>‹nr.›</a:t>
            </a:fld>
            <a:endParaRPr lang="nl-NL" altLang="nl-NL"/>
          </a:p>
        </p:txBody>
      </p:sp>
    </p:spTree>
    <p:extLst>
      <p:ext uri="{BB962C8B-B14F-4D97-AF65-F5344CB8AC3E}">
        <p14:creationId xmlns:p14="http://schemas.microsoft.com/office/powerpoint/2010/main" val="197772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voettekst 4"/>
          <p:cNvSpPr>
            <a:spLocks noGrp="1"/>
          </p:cNvSpPr>
          <p:nvPr>
            <p:ph type="ftr" sz="quarter" idx="11"/>
          </p:nvPr>
        </p:nvSpPr>
        <p:spPr/>
        <p:txBody>
          <a:bodyPr/>
          <a:lstStyle>
            <a:lvl1pPr>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vl1pPr>
          </a:lstStyle>
          <a:p>
            <a:fld id="{81231135-5117-4D2A-BD54-C73712401B81}" type="slidenum">
              <a:rPr lang="nl-NL" altLang="nl-NL"/>
              <a:pPr/>
              <a:t>‹nr.›</a:t>
            </a:fld>
            <a:endParaRPr lang="nl-NL" altLang="nl-NL"/>
          </a:p>
        </p:txBody>
      </p:sp>
    </p:spTree>
    <p:extLst>
      <p:ext uri="{BB962C8B-B14F-4D97-AF65-F5344CB8AC3E}">
        <p14:creationId xmlns:p14="http://schemas.microsoft.com/office/powerpoint/2010/main" val="362178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voettekst 4"/>
          <p:cNvSpPr>
            <a:spLocks noGrp="1"/>
          </p:cNvSpPr>
          <p:nvPr>
            <p:ph type="ftr" sz="quarter" idx="11"/>
          </p:nvPr>
        </p:nvSpPr>
        <p:spPr/>
        <p:txBody>
          <a:bodyPr/>
          <a:lstStyle>
            <a:lvl1pPr>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vl1pPr>
          </a:lstStyle>
          <a:p>
            <a:fld id="{3ACB65FA-E8AE-45EB-913F-93634F7BBD69}" type="slidenum">
              <a:rPr lang="nl-NL" altLang="nl-NL"/>
              <a:pPr/>
              <a:t>‹nr.›</a:t>
            </a:fld>
            <a:endParaRPr lang="nl-NL" altLang="nl-NL"/>
          </a:p>
        </p:txBody>
      </p:sp>
    </p:spTree>
    <p:extLst>
      <p:ext uri="{BB962C8B-B14F-4D97-AF65-F5344CB8AC3E}">
        <p14:creationId xmlns:p14="http://schemas.microsoft.com/office/powerpoint/2010/main" val="189084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voettekst 4"/>
          <p:cNvSpPr>
            <a:spLocks noGrp="1"/>
          </p:cNvSpPr>
          <p:nvPr>
            <p:ph type="ftr" sz="quarter" idx="11"/>
          </p:nvPr>
        </p:nvSpPr>
        <p:spPr/>
        <p:txBody>
          <a:bodyPr/>
          <a:lstStyle>
            <a:lvl1pPr>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vl1pPr>
          </a:lstStyle>
          <a:p>
            <a:fld id="{89B58E4B-C20C-4EA8-BA1C-83B07C3F4A19}" type="slidenum">
              <a:rPr lang="nl-NL" altLang="nl-NL"/>
              <a:pPr/>
              <a:t>‹nr.›</a:t>
            </a:fld>
            <a:endParaRPr lang="nl-NL" altLang="nl-NL"/>
          </a:p>
        </p:txBody>
      </p:sp>
    </p:spTree>
    <p:extLst>
      <p:ext uri="{BB962C8B-B14F-4D97-AF65-F5344CB8AC3E}">
        <p14:creationId xmlns:p14="http://schemas.microsoft.com/office/powerpoint/2010/main" val="320929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voettekst 4"/>
          <p:cNvSpPr>
            <a:spLocks noGrp="1"/>
          </p:cNvSpPr>
          <p:nvPr>
            <p:ph type="ftr" sz="quarter" idx="11"/>
          </p:nvPr>
        </p:nvSpPr>
        <p:spPr/>
        <p:txBody>
          <a:bodyPr/>
          <a:lstStyle>
            <a:lvl1pPr>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vl1pPr>
          </a:lstStyle>
          <a:p>
            <a:fld id="{297E8FE0-D6F9-4493-A32D-F0034C05221C}" type="slidenum">
              <a:rPr lang="nl-NL" altLang="nl-NL"/>
              <a:pPr/>
              <a:t>‹nr.›</a:t>
            </a:fld>
            <a:endParaRPr lang="nl-NL" altLang="nl-NL"/>
          </a:p>
        </p:txBody>
      </p:sp>
    </p:spTree>
    <p:extLst>
      <p:ext uri="{BB962C8B-B14F-4D97-AF65-F5344CB8AC3E}">
        <p14:creationId xmlns:p14="http://schemas.microsoft.com/office/powerpoint/2010/main" val="297847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voettekst 5"/>
          <p:cNvSpPr>
            <a:spLocks noGrp="1"/>
          </p:cNvSpPr>
          <p:nvPr>
            <p:ph type="ftr" sz="quarter" idx="11"/>
          </p:nvPr>
        </p:nvSpPr>
        <p:spPr/>
        <p:txBody>
          <a:bodyPr/>
          <a:lstStyle>
            <a:lvl1pPr>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vl1pPr>
          </a:lstStyle>
          <a:p>
            <a:fld id="{2D708003-A9B6-40C9-A8FD-B9F4F9FA574E}" type="slidenum">
              <a:rPr lang="nl-NL" altLang="nl-NL"/>
              <a:pPr/>
              <a:t>‹nr.›</a:t>
            </a:fld>
            <a:endParaRPr lang="nl-NL" altLang="nl-NL"/>
          </a:p>
        </p:txBody>
      </p:sp>
    </p:spTree>
    <p:extLst>
      <p:ext uri="{BB962C8B-B14F-4D97-AF65-F5344CB8AC3E}">
        <p14:creationId xmlns:p14="http://schemas.microsoft.com/office/powerpoint/2010/main" val="69134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
        <p:nvSpPr>
          <p:cNvPr id="8" name="Tijdelijke aanduiding voor voettekst 7"/>
          <p:cNvSpPr>
            <a:spLocks noGrp="1"/>
          </p:cNvSpPr>
          <p:nvPr>
            <p:ph type="ftr" sz="quarter" idx="11"/>
          </p:nvPr>
        </p:nvSpPr>
        <p:spPr/>
        <p:txBody>
          <a:bodyPr/>
          <a:lstStyle>
            <a:lvl1pPr>
              <a:defRPr/>
            </a:lvl1pPr>
          </a:lstStyle>
          <a:p>
            <a:endParaRPr lang="nl-NL" altLang="nl-NL"/>
          </a:p>
        </p:txBody>
      </p:sp>
      <p:sp>
        <p:nvSpPr>
          <p:cNvPr id="9" name="Tijdelijke aanduiding voor dianummer 8"/>
          <p:cNvSpPr>
            <a:spLocks noGrp="1"/>
          </p:cNvSpPr>
          <p:nvPr>
            <p:ph type="sldNum" sz="quarter" idx="12"/>
          </p:nvPr>
        </p:nvSpPr>
        <p:spPr/>
        <p:txBody>
          <a:bodyPr/>
          <a:lstStyle>
            <a:lvl1pPr>
              <a:defRPr/>
            </a:lvl1pPr>
          </a:lstStyle>
          <a:p>
            <a:fld id="{A53D16F2-E874-4662-9D64-A2ACC0225C56}" type="slidenum">
              <a:rPr lang="nl-NL" altLang="nl-NL"/>
              <a:pPr/>
              <a:t>‹nr.›</a:t>
            </a:fld>
            <a:endParaRPr lang="nl-NL" altLang="nl-NL"/>
          </a:p>
        </p:txBody>
      </p:sp>
    </p:spTree>
    <p:extLst>
      <p:ext uri="{BB962C8B-B14F-4D97-AF65-F5344CB8AC3E}">
        <p14:creationId xmlns:p14="http://schemas.microsoft.com/office/powerpoint/2010/main" val="407572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
        <p:nvSpPr>
          <p:cNvPr id="4" name="Tijdelijke aanduiding voor voettekst 3"/>
          <p:cNvSpPr>
            <a:spLocks noGrp="1"/>
          </p:cNvSpPr>
          <p:nvPr>
            <p:ph type="ftr" sz="quarter" idx="11"/>
          </p:nvPr>
        </p:nvSpPr>
        <p:spPr/>
        <p:txBody>
          <a:bodyPr/>
          <a:lstStyle>
            <a:lvl1pPr>
              <a:defRPr/>
            </a:lvl1pPr>
          </a:lstStyle>
          <a:p>
            <a:endParaRPr lang="nl-NL" altLang="nl-NL"/>
          </a:p>
        </p:txBody>
      </p:sp>
      <p:sp>
        <p:nvSpPr>
          <p:cNvPr id="5" name="Tijdelijke aanduiding voor dianummer 4"/>
          <p:cNvSpPr>
            <a:spLocks noGrp="1"/>
          </p:cNvSpPr>
          <p:nvPr>
            <p:ph type="sldNum" sz="quarter" idx="12"/>
          </p:nvPr>
        </p:nvSpPr>
        <p:spPr/>
        <p:txBody>
          <a:bodyPr/>
          <a:lstStyle>
            <a:lvl1pPr>
              <a:defRPr/>
            </a:lvl1pPr>
          </a:lstStyle>
          <a:p>
            <a:fld id="{83586805-C6AB-4678-8F60-53C9F9AB04B0}" type="slidenum">
              <a:rPr lang="nl-NL" altLang="nl-NL"/>
              <a:pPr/>
              <a:t>‹nr.›</a:t>
            </a:fld>
            <a:endParaRPr lang="nl-NL" altLang="nl-NL"/>
          </a:p>
        </p:txBody>
      </p:sp>
    </p:spTree>
    <p:extLst>
      <p:ext uri="{BB962C8B-B14F-4D97-AF65-F5344CB8AC3E}">
        <p14:creationId xmlns:p14="http://schemas.microsoft.com/office/powerpoint/2010/main" val="382590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
        <p:nvSpPr>
          <p:cNvPr id="3" name="Tijdelijke aanduiding voor voettekst 2"/>
          <p:cNvSpPr>
            <a:spLocks noGrp="1"/>
          </p:cNvSpPr>
          <p:nvPr>
            <p:ph type="ftr" sz="quarter" idx="11"/>
          </p:nvPr>
        </p:nvSpPr>
        <p:spPr/>
        <p:txBody>
          <a:bodyPr/>
          <a:lstStyle>
            <a:lvl1pPr>
              <a:defRPr/>
            </a:lvl1pPr>
          </a:lstStyle>
          <a:p>
            <a:endParaRPr lang="nl-NL" altLang="nl-NL"/>
          </a:p>
        </p:txBody>
      </p:sp>
      <p:sp>
        <p:nvSpPr>
          <p:cNvPr id="4" name="Tijdelijke aanduiding voor dianummer 3"/>
          <p:cNvSpPr>
            <a:spLocks noGrp="1"/>
          </p:cNvSpPr>
          <p:nvPr>
            <p:ph type="sldNum" sz="quarter" idx="12"/>
          </p:nvPr>
        </p:nvSpPr>
        <p:spPr/>
        <p:txBody>
          <a:bodyPr/>
          <a:lstStyle>
            <a:lvl1pPr>
              <a:defRPr/>
            </a:lvl1pPr>
          </a:lstStyle>
          <a:p>
            <a:fld id="{8D082753-ABA5-44EF-9778-57A811F2A22B}" type="slidenum">
              <a:rPr lang="nl-NL" altLang="nl-NL"/>
              <a:pPr/>
              <a:t>‹nr.›</a:t>
            </a:fld>
            <a:endParaRPr lang="nl-NL" altLang="nl-NL"/>
          </a:p>
        </p:txBody>
      </p:sp>
    </p:spTree>
    <p:extLst>
      <p:ext uri="{BB962C8B-B14F-4D97-AF65-F5344CB8AC3E}">
        <p14:creationId xmlns:p14="http://schemas.microsoft.com/office/powerpoint/2010/main" val="154781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voettekst 5"/>
          <p:cNvSpPr>
            <a:spLocks noGrp="1"/>
          </p:cNvSpPr>
          <p:nvPr>
            <p:ph type="ftr" sz="quarter" idx="11"/>
          </p:nvPr>
        </p:nvSpPr>
        <p:spPr/>
        <p:txBody>
          <a:bodyPr/>
          <a:lstStyle>
            <a:lvl1pPr>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vl1pPr>
          </a:lstStyle>
          <a:p>
            <a:fld id="{BF93E051-7123-483F-B32F-66DDE8CA96B9}" type="slidenum">
              <a:rPr lang="nl-NL" altLang="nl-NL"/>
              <a:pPr/>
              <a:t>‹nr.›</a:t>
            </a:fld>
            <a:endParaRPr lang="nl-NL" altLang="nl-NL"/>
          </a:p>
        </p:txBody>
      </p:sp>
    </p:spTree>
    <p:extLst>
      <p:ext uri="{BB962C8B-B14F-4D97-AF65-F5344CB8AC3E}">
        <p14:creationId xmlns:p14="http://schemas.microsoft.com/office/powerpoint/2010/main" val="74965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voettekst 5"/>
          <p:cNvSpPr>
            <a:spLocks noGrp="1"/>
          </p:cNvSpPr>
          <p:nvPr>
            <p:ph type="ftr" sz="quarter" idx="11"/>
          </p:nvPr>
        </p:nvSpPr>
        <p:spPr/>
        <p:txBody>
          <a:bodyPr/>
          <a:lstStyle>
            <a:lvl1pPr>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vl1pPr>
          </a:lstStyle>
          <a:p>
            <a:fld id="{1EE19FB6-C3D8-484E-9C82-C3506FEF8772}" type="slidenum">
              <a:rPr lang="nl-NL" altLang="nl-NL"/>
              <a:pPr/>
              <a:t>‹nr.›</a:t>
            </a:fld>
            <a:endParaRPr lang="nl-NL" altLang="nl-NL"/>
          </a:p>
        </p:txBody>
      </p:sp>
    </p:spTree>
    <p:extLst>
      <p:ext uri="{BB962C8B-B14F-4D97-AF65-F5344CB8AC3E}">
        <p14:creationId xmlns:p14="http://schemas.microsoft.com/office/powerpoint/2010/main" val="167464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lt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7D2A3D-276C-4B02-A438-F44BAFFBAE32}"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22.png"/><Relationship Id="rId18" Type="http://schemas.openxmlformats.org/officeDocument/2006/relationships/customXml" Target="../ink/ink14.xml"/><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customXml" Target="../ink/ink11.xml"/><Relationship Id="rId17" Type="http://schemas.openxmlformats.org/officeDocument/2006/relationships/image" Target="../media/image24.png"/><Relationship Id="rId2" Type="http://schemas.openxmlformats.org/officeDocument/2006/relationships/slideLayout" Target="../slideLayouts/slideLayout1.xml"/><Relationship Id="rId16" Type="http://schemas.openxmlformats.org/officeDocument/2006/relationships/customXml" Target="../ink/ink13.xml"/><Relationship Id="rId20" Type="http://schemas.openxmlformats.org/officeDocument/2006/relationships/customXml" Target="../ink/ink15.xml"/><Relationship Id="rId1" Type="http://schemas.openxmlformats.org/officeDocument/2006/relationships/tags" Target="../tags/tag13.xml"/><Relationship Id="rId6" Type="http://schemas.openxmlformats.org/officeDocument/2006/relationships/customXml" Target="../ink/ink8.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customXml" Target="../ink/ink10.xml"/><Relationship Id="rId19" Type="http://schemas.openxmlformats.org/officeDocument/2006/relationships/image" Target="../media/image25.png"/><Relationship Id="rId4" Type="http://schemas.openxmlformats.org/officeDocument/2006/relationships/customXml" Target="../ink/ink7.xml"/><Relationship Id="rId9" Type="http://schemas.openxmlformats.org/officeDocument/2006/relationships/image" Target="../media/image20.png"/><Relationship Id="rId14" Type="http://schemas.openxmlformats.org/officeDocument/2006/relationships/customXml" Target="../ink/ink12.xml"/></Relationships>
</file>

<file path=ppt/slides/_rels/slide13.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8.png"/><Relationship Id="rId12" Type="http://schemas.openxmlformats.org/officeDocument/2006/relationships/customXml" Target="../ink/ink20.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customXml" Target="../ink/ink17.xm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3.png"/><Relationship Id="rId12" Type="http://schemas.openxmlformats.org/officeDocument/2006/relationships/customXml" Target="../ink/ink25.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customXml" Target="../ink/ink22.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24.xml"/><Relationship Id="rId4" Type="http://schemas.openxmlformats.org/officeDocument/2006/relationships/customXml" Target="../ink/ink21.xml"/><Relationship Id="rId9" Type="http://schemas.openxmlformats.org/officeDocument/2006/relationships/image" Target="../media/image34.png"/><Relationship Id="rId14" Type="http://schemas.openxmlformats.org/officeDocument/2006/relationships/customXml" Target="../ink/ink26.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38.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hyperlink" Target="https://www.youtube.com/watch?v=Un19EIHeK5g&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image" Target="../media/image1.emf"/><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customXml" Target="../ink/ink28.xml"/><Relationship Id="rId5" Type="http://schemas.openxmlformats.org/officeDocument/2006/relationships/image" Target="../media/image44.png"/><Relationship Id="rId4" Type="http://schemas.openxmlformats.org/officeDocument/2006/relationships/customXml" Target="../ink/ink27.xml"/><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30.xml"/><Relationship Id="rId7" Type="http://schemas.openxmlformats.org/officeDocument/2006/relationships/customXml" Target="../ink/ink32.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48.png"/><Relationship Id="rId5" Type="http://schemas.openxmlformats.org/officeDocument/2006/relationships/customXml" Target="../ink/ink31.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customXml" Target="../ink/ink35.xml"/><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customXml" Target="../ink/ink37.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customXml" Target="../ink/ink34.xml"/><Relationship Id="rId11" Type="http://schemas.openxmlformats.org/officeDocument/2006/relationships/image" Target="../media/image52.png"/><Relationship Id="rId5" Type="http://schemas.openxmlformats.org/officeDocument/2006/relationships/image" Target="../media/image50.png"/><Relationship Id="rId10" Type="http://schemas.openxmlformats.org/officeDocument/2006/relationships/customXml" Target="../ink/ink36.xml"/><Relationship Id="rId4" Type="http://schemas.openxmlformats.org/officeDocument/2006/relationships/customXml" Target="../ink/ink33.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54.png"/><Relationship Id="rId4" Type="http://schemas.openxmlformats.org/officeDocument/2006/relationships/hyperlink" Target="https://www.youtube.com/watch?v=yviIuVYjTRo&amp;feature=youtu.be"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3.png"/><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4"/>
          <p:cNvSpPr>
            <a:spLocks noGrp="1"/>
          </p:cNvSpPr>
          <p:nvPr>
            <p:ph type="title"/>
          </p:nvPr>
        </p:nvSpPr>
        <p:spPr>
          <a:xfrm>
            <a:off x="468313" y="260350"/>
            <a:ext cx="8004175" cy="1143000"/>
          </a:xfrm>
        </p:spPr>
        <p:txBody>
          <a:bodyPr/>
          <a:lstStyle/>
          <a:p>
            <a:pPr eaLnBrk="1" hangingPunct="1"/>
            <a:r>
              <a:rPr lang="nl-NL" altLang="nl-NL" sz="4000" dirty="0">
                <a:solidFill>
                  <a:srgbClr val="54BDF2"/>
                </a:solidFill>
                <a:latin typeface="Arial" panose="020B0604020202020204" pitchFamily="34" charset="0"/>
                <a:cs typeface="Arial" panose="020B0604020202020204" pitchFamily="34" charset="0"/>
              </a:rPr>
              <a:t>H5 Werkt dat zo?</a:t>
            </a:r>
          </a:p>
        </p:txBody>
      </p:sp>
      <p:sp>
        <p:nvSpPr>
          <p:cNvPr id="13316"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nl-NL" altLang="nl-NL" sz="1000" dirty="0">
                <a:solidFill>
                  <a:srgbClr val="898989"/>
                </a:solidFill>
                <a:cs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Pincode - 6e editie\Pincode - vmbo bb\ICT\Leerjaar 3\verkleind-beeld-Pincode-3gt\verkleind-beeld-Pincode-3gt\5 - hoofdstuk 5\808259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407343"/>
            <a:ext cx="4464496" cy="44644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9595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84200" y="1861884"/>
            <a:ext cx="8135938" cy="4494465"/>
          </a:xfrm>
        </p:spPr>
        <p:txBody>
          <a:bodyPr/>
          <a:lstStyle/>
          <a:p>
            <a:pPr algn="l" eaLnBrk="1" hangingPunct="1"/>
            <a:r>
              <a:rPr lang="nl-NL" altLang="nl-NL" sz="2800" i="1" dirty="0">
                <a:latin typeface="Arial" panose="020B0604020202020204" pitchFamily="34" charset="0"/>
                <a:cs typeface="Arial" panose="020B0604020202020204" pitchFamily="34" charset="0"/>
              </a:rPr>
              <a:t>Brutoloon</a:t>
            </a:r>
            <a:r>
              <a:rPr lang="nl-NL" altLang="nl-NL" sz="2800" dirty="0">
                <a:latin typeface="Arial" panose="020B0604020202020204" pitchFamily="34" charset="0"/>
                <a:cs typeface="Arial" panose="020B0604020202020204" pitchFamily="34" charset="0"/>
              </a:rPr>
              <a:t> is het loon dat je met je werkgever hebt afgesproken. Over dit loon houdt je werkgever loonbelasting en sociale premies in. Die draagt je werkgever af aan de overheid.</a:t>
            </a:r>
          </a:p>
          <a:p>
            <a:pPr algn="l" eaLnBrk="1" hangingPunct="1"/>
            <a:endParaRPr lang="nl-NL" altLang="nl-NL" sz="2800" dirty="0">
              <a:latin typeface="Arial" panose="020B0604020202020204" pitchFamily="34" charset="0"/>
              <a:cs typeface="Arial" panose="020B0604020202020204" pitchFamily="34" charset="0"/>
            </a:endParaRPr>
          </a:p>
          <a:p>
            <a:pPr algn="l" eaLnBrk="1" hangingPunct="1"/>
            <a:r>
              <a:rPr lang="nl-NL" altLang="nl-NL" sz="2800" dirty="0">
                <a:latin typeface="Arial" panose="020B0604020202020204" pitchFamily="34" charset="0"/>
                <a:cs typeface="Arial" panose="020B0604020202020204" pitchFamily="34" charset="0"/>
              </a:rPr>
              <a:t>Wat er daarna overblijft is het </a:t>
            </a:r>
            <a:r>
              <a:rPr lang="nl-NL" altLang="nl-NL" sz="2800" i="1" dirty="0">
                <a:latin typeface="Arial" panose="020B0604020202020204" pitchFamily="34" charset="0"/>
                <a:cs typeface="Arial" panose="020B0604020202020204" pitchFamily="34" charset="0"/>
              </a:rPr>
              <a:t>nettoloon</a:t>
            </a:r>
            <a:r>
              <a:rPr lang="nl-NL" altLang="nl-NL" sz="2800" dirty="0">
                <a:latin typeface="Arial" panose="020B0604020202020204" pitchFamily="34" charset="0"/>
                <a:cs typeface="Arial" panose="020B0604020202020204" pitchFamily="34" charset="0"/>
              </a:rPr>
              <a:t>. </a:t>
            </a:r>
          </a:p>
          <a:p>
            <a:pPr algn="l" eaLnBrk="1" hangingPunct="1"/>
            <a:r>
              <a:rPr lang="nl-NL" altLang="nl-NL" sz="2800" dirty="0">
                <a:latin typeface="Arial" panose="020B0604020202020204" pitchFamily="34" charset="0"/>
                <a:cs typeface="Arial" panose="020B0604020202020204" pitchFamily="34" charset="0"/>
              </a:rPr>
              <a:t>Het nettoloon is het loon dat je uiteindelijk uitbetaald krijgt.</a:t>
            </a: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Loon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0390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493108" y="1473868"/>
            <a:ext cx="8308280" cy="4494465"/>
          </a:xfrm>
        </p:spPr>
        <p:txBody>
          <a:bodyPr/>
          <a:lstStyle/>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r>
              <a:rPr lang="nl-NL" sz="3200" dirty="0">
                <a:latin typeface="Arial" panose="020B0604020202020204" pitchFamily="34" charset="0"/>
                <a:cs typeface="Arial" panose="020B0604020202020204" pitchFamily="34" charset="0"/>
              </a:rPr>
              <a:t>Of onder elkaar:</a:t>
            </a:r>
          </a:p>
          <a:p>
            <a:pPr algn="l"/>
            <a:r>
              <a:rPr lang="nl-NL" sz="3200" dirty="0">
                <a:latin typeface="Arial" panose="020B0604020202020204" pitchFamily="34" charset="0"/>
                <a:cs typeface="Arial" panose="020B0604020202020204" pitchFamily="34" charset="0"/>
              </a:rPr>
              <a:t>Brutoloon</a:t>
            </a:r>
            <a:br>
              <a:rPr lang="nl-NL" sz="3200" dirty="0">
                <a:latin typeface="Arial" panose="020B0604020202020204" pitchFamily="34" charset="0"/>
                <a:cs typeface="Arial" panose="020B0604020202020204" pitchFamily="34" charset="0"/>
              </a:rPr>
            </a:br>
            <a:r>
              <a:rPr lang="nl-NL" sz="3200" u="sng" dirty="0">
                <a:latin typeface="Arial" panose="020B0604020202020204" pitchFamily="34" charset="0"/>
                <a:cs typeface="Arial" panose="020B0604020202020204" pitchFamily="34" charset="0"/>
              </a:rPr>
              <a:t>Loonbelasting en sociale premies</a:t>
            </a:r>
          </a:p>
          <a:p>
            <a:pPr algn="l"/>
            <a:r>
              <a:rPr lang="nl-NL" sz="3200" dirty="0">
                <a:latin typeface="Arial" panose="020B0604020202020204" pitchFamily="34" charset="0"/>
                <a:cs typeface="Arial" panose="020B0604020202020204" pitchFamily="34" charset="0"/>
              </a:rPr>
              <a:t>Nettoloon</a:t>
            </a: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57200" y="14170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Loon: bruto- en nettoloon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60B0CF10-66B9-4B92-B6BB-DF88412A712A}"/>
              </a:ext>
            </a:extLst>
          </p:cNvPr>
          <p:cNvPicPr>
            <a:picLocks noChangeAspect="1"/>
          </p:cNvPicPr>
          <p:nvPr/>
        </p:nvPicPr>
        <p:blipFill rotWithShape="1">
          <a:blip r:embed="rId4"/>
          <a:srcRect l="26207" t="4627" r="20590" b="87823"/>
          <a:stretch/>
        </p:blipFill>
        <p:spPr>
          <a:xfrm>
            <a:off x="554281" y="1284708"/>
            <a:ext cx="7978160" cy="992163"/>
          </a:xfrm>
          <a:prstGeom prst="rect">
            <a:avLst/>
          </a:prstGeom>
        </p:spPr>
      </p:pic>
      <p:cxnSp>
        <p:nvCxnSpPr>
          <p:cNvPr id="10" name="Rechte verbindingslijn 9">
            <a:extLst>
              <a:ext uri="{FF2B5EF4-FFF2-40B4-BE49-F238E27FC236}">
                <a16:creationId xmlns:a16="http://schemas.microsoft.com/office/drawing/2014/main" id="{C3806CE0-DA56-4E5D-9038-40423B432C69}"/>
              </a:ext>
            </a:extLst>
          </p:cNvPr>
          <p:cNvCxnSpPr/>
          <p:nvPr/>
        </p:nvCxnSpPr>
        <p:spPr>
          <a:xfrm>
            <a:off x="6791613" y="4077072"/>
            <a:ext cx="228659" cy="0"/>
          </a:xfrm>
          <a:prstGeom prst="line">
            <a:avLst/>
          </a:prstGeom>
          <a:ln w="762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65371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493108" y="1473868"/>
            <a:ext cx="8308280" cy="4882482"/>
          </a:xfrm>
        </p:spPr>
        <p:txBody>
          <a:bodyPr/>
          <a:lstStyle/>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r>
              <a:rPr lang="nl-NL" sz="2000" b="1" dirty="0">
                <a:latin typeface="Arial" panose="020B0604020202020204" pitchFamily="34" charset="0"/>
                <a:cs typeface="Arial" panose="020B0604020202020204" pitchFamily="34" charset="0"/>
              </a:rPr>
              <a:t>Antwoord 7a:</a:t>
            </a:r>
            <a:r>
              <a:rPr lang="nl-NL" sz="2000" b="1" dirty="0">
                <a:solidFill>
                  <a:schemeClr val="accent2">
                    <a:lumMod val="50000"/>
                  </a:schemeClr>
                </a:solidFill>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Parttime, want zij werkt 56 uur in 4 weken (week 5 t/m 8), dat is gemiddeld 14 uur per week en dus geen 36 tot 40 uur per week</a:t>
            </a:r>
          </a:p>
          <a:p>
            <a:pPr algn="l"/>
            <a:endParaRPr lang="nl-NL" sz="32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57200" y="14170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Loon</a:t>
            </a:r>
          </a:p>
        </p:txBody>
      </p:sp>
      <p:pic>
        <p:nvPicPr>
          <p:cNvPr id="3" name="Afbeelding 2">
            <a:extLst>
              <a:ext uri="{FF2B5EF4-FFF2-40B4-BE49-F238E27FC236}">
                <a16:creationId xmlns:a16="http://schemas.microsoft.com/office/drawing/2014/main" id="{6178CD95-6543-4C7A-B992-784B4A00FF47}"/>
              </a:ext>
            </a:extLst>
          </p:cNvPr>
          <p:cNvPicPr>
            <a:picLocks noChangeAspect="1"/>
          </p:cNvPicPr>
          <p:nvPr/>
        </p:nvPicPr>
        <p:blipFill rotWithShape="1">
          <a:blip r:embed="rId3"/>
          <a:srcRect l="23859" t="34519" r="8071" b="56052"/>
          <a:stretch/>
        </p:blipFill>
        <p:spPr>
          <a:xfrm>
            <a:off x="491152" y="821221"/>
            <a:ext cx="8424936" cy="735571"/>
          </a:xfrm>
          <a:prstGeom prst="rect">
            <a:avLst/>
          </a:prstGeom>
        </p:spPr>
      </p:pic>
      <p:pic>
        <p:nvPicPr>
          <p:cNvPr id="7" name="Afbeelding 6">
            <a:extLst>
              <a:ext uri="{FF2B5EF4-FFF2-40B4-BE49-F238E27FC236}">
                <a16:creationId xmlns:a16="http://schemas.microsoft.com/office/drawing/2014/main" id="{9D9CBFA1-F356-491D-A9D1-786B282AD700}"/>
              </a:ext>
            </a:extLst>
          </p:cNvPr>
          <p:cNvPicPr>
            <a:picLocks noChangeAspect="1"/>
          </p:cNvPicPr>
          <p:nvPr/>
        </p:nvPicPr>
        <p:blipFill rotWithShape="1">
          <a:blip r:embed="rId3"/>
          <a:srcRect l="24642" t="55621"/>
          <a:stretch/>
        </p:blipFill>
        <p:spPr>
          <a:xfrm>
            <a:off x="850951" y="1753568"/>
            <a:ext cx="7705338" cy="2860301"/>
          </a:xfrm>
          <a:prstGeom prst="rect">
            <a:avLst/>
          </a:prstGeom>
        </p:spPr>
      </p:pic>
      <mc:AlternateContent xmlns:mc="http://schemas.openxmlformats.org/markup-compatibility/2006">
        <mc:Choice xmlns:p14="http://schemas.microsoft.com/office/powerpoint/2010/main" Requires="p14">
          <p:contentPart p14:bwMode="auto" r:id="rId4">
            <p14:nvContentPartPr>
              <p14:cNvPr id="17" name="Inkt 16">
                <a:extLst>
                  <a:ext uri="{FF2B5EF4-FFF2-40B4-BE49-F238E27FC236}">
                    <a16:creationId xmlns:a16="http://schemas.microsoft.com/office/drawing/2014/main" id="{36265A71-6F3E-4844-A4EC-A4E8DD36B7C0}"/>
                  </a:ext>
                </a:extLst>
              </p14:cNvPr>
              <p14:cNvContentPartPr/>
              <p14:nvPr/>
            </p14:nvContentPartPr>
            <p14:xfrm>
              <a:off x="5871794" y="3166722"/>
              <a:ext cx="343080" cy="179280"/>
            </p14:xfrm>
          </p:contentPart>
        </mc:Choice>
        <mc:Fallback>
          <p:pic>
            <p:nvPicPr>
              <p:cNvPr id="17" name="Inkt 16">
                <a:extLst>
                  <a:ext uri="{FF2B5EF4-FFF2-40B4-BE49-F238E27FC236}">
                    <a16:creationId xmlns:a16="http://schemas.microsoft.com/office/drawing/2014/main" id="{36265A71-6F3E-4844-A4EC-A4E8DD36B7C0}"/>
                  </a:ext>
                </a:extLst>
              </p:cNvPr>
              <p:cNvPicPr/>
              <p:nvPr/>
            </p:nvPicPr>
            <p:blipFill>
              <a:blip r:embed="rId5"/>
              <a:stretch>
                <a:fillRect/>
              </a:stretch>
            </p:blipFill>
            <p:spPr>
              <a:xfrm>
                <a:off x="5817794" y="3058722"/>
                <a:ext cx="45072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t 17">
                <a:extLst>
                  <a:ext uri="{FF2B5EF4-FFF2-40B4-BE49-F238E27FC236}">
                    <a16:creationId xmlns:a16="http://schemas.microsoft.com/office/drawing/2014/main" id="{F6F3BB23-4D14-48C1-AFBD-5D6754D26F47}"/>
                  </a:ext>
                </a:extLst>
              </p14:cNvPr>
              <p14:cNvContentPartPr/>
              <p14:nvPr/>
            </p14:nvContentPartPr>
            <p14:xfrm>
              <a:off x="5631314" y="3127482"/>
              <a:ext cx="844560" cy="226440"/>
            </p14:xfrm>
          </p:contentPart>
        </mc:Choice>
        <mc:Fallback>
          <p:pic>
            <p:nvPicPr>
              <p:cNvPr id="18" name="Inkt 17">
                <a:extLst>
                  <a:ext uri="{FF2B5EF4-FFF2-40B4-BE49-F238E27FC236}">
                    <a16:creationId xmlns:a16="http://schemas.microsoft.com/office/drawing/2014/main" id="{F6F3BB23-4D14-48C1-AFBD-5D6754D26F47}"/>
                  </a:ext>
                </a:extLst>
              </p:cNvPr>
              <p:cNvPicPr/>
              <p:nvPr/>
            </p:nvPicPr>
            <p:blipFill>
              <a:blip r:embed="rId7"/>
              <a:stretch>
                <a:fillRect/>
              </a:stretch>
            </p:blipFill>
            <p:spPr>
              <a:xfrm>
                <a:off x="5577314" y="3019842"/>
                <a:ext cx="95220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Inkt 18">
                <a:extLst>
                  <a:ext uri="{FF2B5EF4-FFF2-40B4-BE49-F238E27FC236}">
                    <a16:creationId xmlns:a16="http://schemas.microsoft.com/office/drawing/2014/main" id="{CC047DAC-01FA-470D-ADB0-567A9F0B6AC1}"/>
                  </a:ext>
                </a:extLst>
              </p14:cNvPr>
              <p14:cNvContentPartPr/>
              <p14:nvPr/>
            </p14:nvContentPartPr>
            <p14:xfrm>
              <a:off x="6366434" y="3187962"/>
              <a:ext cx="473400" cy="31680"/>
            </p14:xfrm>
          </p:contentPart>
        </mc:Choice>
        <mc:Fallback>
          <p:pic>
            <p:nvPicPr>
              <p:cNvPr id="19" name="Inkt 18">
                <a:extLst>
                  <a:ext uri="{FF2B5EF4-FFF2-40B4-BE49-F238E27FC236}">
                    <a16:creationId xmlns:a16="http://schemas.microsoft.com/office/drawing/2014/main" id="{CC047DAC-01FA-470D-ADB0-567A9F0B6AC1}"/>
                  </a:ext>
                </a:extLst>
              </p:cNvPr>
              <p:cNvPicPr/>
              <p:nvPr/>
            </p:nvPicPr>
            <p:blipFill>
              <a:blip r:embed="rId9"/>
              <a:stretch>
                <a:fillRect/>
              </a:stretch>
            </p:blipFill>
            <p:spPr>
              <a:xfrm>
                <a:off x="6312794" y="3079962"/>
                <a:ext cx="581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t 19">
                <a:extLst>
                  <a:ext uri="{FF2B5EF4-FFF2-40B4-BE49-F238E27FC236}">
                    <a16:creationId xmlns:a16="http://schemas.microsoft.com/office/drawing/2014/main" id="{88FA4208-2B88-46CA-B5D8-1E06DC27725F}"/>
                  </a:ext>
                </a:extLst>
              </p14:cNvPr>
              <p14:cNvContentPartPr/>
              <p14:nvPr/>
            </p14:nvContentPartPr>
            <p14:xfrm>
              <a:off x="6503594" y="3045402"/>
              <a:ext cx="254160" cy="92160"/>
            </p14:xfrm>
          </p:contentPart>
        </mc:Choice>
        <mc:Fallback>
          <p:pic>
            <p:nvPicPr>
              <p:cNvPr id="20" name="Inkt 19">
                <a:extLst>
                  <a:ext uri="{FF2B5EF4-FFF2-40B4-BE49-F238E27FC236}">
                    <a16:creationId xmlns:a16="http://schemas.microsoft.com/office/drawing/2014/main" id="{88FA4208-2B88-46CA-B5D8-1E06DC27725F}"/>
                  </a:ext>
                </a:extLst>
              </p:cNvPr>
              <p:cNvPicPr/>
              <p:nvPr/>
            </p:nvPicPr>
            <p:blipFill>
              <a:blip r:embed="rId11"/>
              <a:stretch>
                <a:fillRect/>
              </a:stretch>
            </p:blipFill>
            <p:spPr>
              <a:xfrm>
                <a:off x="6449594" y="2937762"/>
                <a:ext cx="3618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t 20">
                <a:extLst>
                  <a:ext uri="{FF2B5EF4-FFF2-40B4-BE49-F238E27FC236}">
                    <a16:creationId xmlns:a16="http://schemas.microsoft.com/office/drawing/2014/main" id="{82349C2B-106A-4140-95ED-003E28E7734C}"/>
                  </a:ext>
                </a:extLst>
              </p14:cNvPr>
              <p14:cNvContentPartPr/>
              <p14:nvPr/>
            </p14:nvContentPartPr>
            <p14:xfrm>
              <a:off x="6283274" y="3113802"/>
              <a:ext cx="306720" cy="94680"/>
            </p14:xfrm>
          </p:contentPart>
        </mc:Choice>
        <mc:Fallback>
          <p:pic>
            <p:nvPicPr>
              <p:cNvPr id="21" name="Inkt 20">
                <a:extLst>
                  <a:ext uri="{FF2B5EF4-FFF2-40B4-BE49-F238E27FC236}">
                    <a16:creationId xmlns:a16="http://schemas.microsoft.com/office/drawing/2014/main" id="{82349C2B-106A-4140-95ED-003E28E7734C}"/>
                  </a:ext>
                </a:extLst>
              </p:cNvPr>
              <p:cNvPicPr/>
              <p:nvPr/>
            </p:nvPicPr>
            <p:blipFill>
              <a:blip r:embed="rId13"/>
              <a:stretch>
                <a:fillRect/>
              </a:stretch>
            </p:blipFill>
            <p:spPr>
              <a:xfrm>
                <a:off x="6229274" y="3006162"/>
                <a:ext cx="4143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Inkt 21">
                <a:extLst>
                  <a:ext uri="{FF2B5EF4-FFF2-40B4-BE49-F238E27FC236}">
                    <a16:creationId xmlns:a16="http://schemas.microsoft.com/office/drawing/2014/main" id="{C541D508-35D8-4638-A424-409F5582FD77}"/>
                  </a:ext>
                </a:extLst>
              </p14:cNvPr>
              <p14:cNvContentPartPr/>
              <p14:nvPr/>
            </p14:nvContentPartPr>
            <p14:xfrm>
              <a:off x="1381154" y="2664522"/>
              <a:ext cx="1292760" cy="91080"/>
            </p14:xfrm>
          </p:contentPart>
        </mc:Choice>
        <mc:Fallback>
          <p:pic>
            <p:nvPicPr>
              <p:cNvPr id="22" name="Inkt 21">
                <a:extLst>
                  <a:ext uri="{FF2B5EF4-FFF2-40B4-BE49-F238E27FC236}">
                    <a16:creationId xmlns:a16="http://schemas.microsoft.com/office/drawing/2014/main" id="{C541D508-35D8-4638-A424-409F5582FD77}"/>
                  </a:ext>
                </a:extLst>
              </p:cNvPr>
              <p:cNvPicPr/>
              <p:nvPr/>
            </p:nvPicPr>
            <p:blipFill>
              <a:blip r:embed="rId15"/>
              <a:stretch>
                <a:fillRect/>
              </a:stretch>
            </p:blipFill>
            <p:spPr>
              <a:xfrm>
                <a:off x="1327514" y="2556882"/>
                <a:ext cx="14004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t 22">
                <a:extLst>
                  <a:ext uri="{FF2B5EF4-FFF2-40B4-BE49-F238E27FC236}">
                    <a16:creationId xmlns:a16="http://schemas.microsoft.com/office/drawing/2014/main" id="{BB09D514-108E-4BA7-BBC8-2C792B78E4D1}"/>
                  </a:ext>
                </a:extLst>
              </p14:cNvPr>
              <p14:cNvContentPartPr/>
              <p14:nvPr/>
            </p14:nvContentPartPr>
            <p14:xfrm>
              <a:off x="2744114" y="2828322"/>
              <a:ext cx="277920" cy="10440"/>
            </p14:xfrm>
          </p:contentPart>
        </mc:Choice>
        <mc:Fallback>
          <p:pic>
            <p:nvPicPr>
              <p:cNvPr id="23" name="Inkt 22">
                <a:extLst>
                  <a:ext uri="{FF2B5EF4-FFF2-40B4-BE49-F238E27FC236}">
                    <a16:creationId xmlns:a16="http://schemas.microsoft.com/office/drawing/2014/main" id="{BB09D514-108E-4BA7-BBC8-2C792B78E4D1}"/>
                  </a:ext>
                </a:extLst>
              </p:cNvPr>
              <p:cNvPicPr/>
              <p:nvPr/>
            </p:nvPicPr>
            <p:blipFill>
              <a:blip r:embed="rId17"/>
              <a:stretch>
                <a:fillRect/>
              </a:stretch>
            </p:blipFill>
            <p:spPr>
              <a:xfrm>
                <a:off x="2690474" y="2720682"/>
                <a:ext cx="385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Inkt 23">
                <a:extLst>
                  <a:ext uri="{FF2B5EF4-FFF2-40B4-BE49-F238E27FC236}">
                    <a16:creationId xmlns:a16="http://schemas.microsoft.com/office/drawing/2014/main" id="{DFD387B2-D149-4FBB-B8E6-DC7F0F253569}"/>
                  </a:ext>
                </a:extLst>
              </p14:cNvPr>
              <p14:cNvContentPartPr/>
              <p14:nvPr/>
            </p14:nvContentPartPr>
            <p14:xfrm>
              <a:off x="2555474" y="2745162"/>
              <a:ext cx="275040" cy="31680"/>
            </p14:xfrm>
          </p:contentPart>
        </mc:Choice>
        <mc:Fallback>
          <p:pic>
            <p:nvPicPr>
              <p:cNvPr id="24" name="Inkt 23">
                <a:extLst>
                  <a:ext uri="{FF2B5EF4-FFF2-40B4-BE49-F238E27FC236}">
                    <a16:creationId xmlns:a16="http://schemas.microsoft.com/office/drawing/2014/main" id="{DFD387B2-D149-4FBB-B8E6-DC7F0F253569}"/>
                  </a:ext>
                </a:extLst>
              </p:cNvPr>
              <p:cNvPicPr/>
              <p:nvPr/>
            </p:nvPicPr>
            <p:blipFill>
              <a:blip r:embed="rId19"/>
              <a:stretch>
                <a:fillRect/>
              </a:stretch>
            </p:blipFill>
            <p:spPr>
              <a:xfrm>
                <a:off x="2501474" y="2637162"/>
                <a:ext cx="382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Inkt 24">
                <a:extLst>
                  <a:ext uri="{FF2B5EF4-FFF2-40B4-BE49-F238E27FC236}">
                    <a16:creationId xmlns:a16="http://schemas.microsoft.com/office/drawing/2014/main" id="{31D627FB-747A-4E0B-B0F2-6A17E5EECEC2}"/>
                  </a:ext>
                </a:extLst>
              </p14:cNvPr>
              <p14:cNvContentPartPr/>
              <p14:nvPr/>
            </p14:nvContentPartPr>
            <p14:xfrm>
              <a:off x="2269274" y="2805642"/>
              <a:ext cx="461880" cy="18000"/>
            </p14:xfrm>
          </p:contentPart>
        </mc:Choice>
        <mc:Fallback>
          <p:pic>
            <p:nvPicPr>
              <p:cNvPr id="25" name="Inkt 24">
                <a:extLst>
                  <a:ext uri="{FF2B5EF4-FFF2-40B4-BE49-F238E27FC236}">
                    <a16:creationId xmlns:a16="http://schemas.microsoft.com/office/drawing/2014/main" id="{31D627FB-747A-4E0B-B0F2-6A17E5EECEC2}"/>
                  </a:ext>
                </a:extLst>
              </p:cNvPr>
              <p:cNvPicPr/>
              <p:nvPr/>
            </p:nvPicPr>
            <p:blipFill>
              <a:blip r:embed="rId21"/>
              <a:stretch>
                <a:fillRect/>
              </a:stretch>
            </p:blipFill>
            <p:spPr>
              <a:xfrm>
                <a:off x="2215634" y="2698002"/>
                <a:ext cx="569520" cy="233640"/>
              </a:xfrm>
              <a:prstGeom prst="rect">
                <a:avLst/>
              </a:prstGeom>
            </p:spPr>
          </p:pic>
        </mc:Fallback>
      </mc:AlternateContent>
    </p:spTree>
    <p:custDataLst>
      <p:tags r:id="rId1"/>
    </p:custDataLst>
    <p:extLst>
      <p:ext uri="{BB962C8B-B14F-4D97-AF65-F5344CB8AC3E}">
        <p14:creationId xmlns:p14="http://schemas.microsoft.com/office/powerpoint/2010/main" val="18179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6" end="6"/>
                                            </p:txEl>
                                          </p:spTgt>
                                        </p:tgtEl>
                                        <p:attrNameLst>
                                          <p:attrName>style.visibility</p:attrName>
                                        </p:attrNameLst>
                                      </p:cBhvr>
                                      <p:to>
                                        <p:strVal val="visible"/>
                                      </p:to>
                                    </p:set>
                                    <p:animEffect transition="in" filter="fade">
                                      <p:cBhvr>
                                        <p:cTn id="7" dur="1000"/>
                                        <p:tgtEl>
                                          <p:spTgt spid="9219">
                                            <p:txEl>
                                              <p:pRg st="6" end="6"/>
                                            </p:txEl>
                                          </p:spTgt>
                                        </p:tgtEl>
                                      </p:cBhvr>
                                    </p:animEffect>
                                    <p:anim calcmode="lin" valueType="num">
                                      <p:cBhvr>
                                        <p:cTn id="8"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493108" y="1473868"/>
            <a:ext cx="8308280" cy="4882482"/>
          </a:xfrm>
        </p:spPr>
        <p:txBody>
          <a:bodyPr/>
          <a:lstStyle/>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2000" dirty="0">
              <a:latin typeface="Arial" panose="020B0604020202020204" pitchFamily="34" charset="0"/>
              <a:cs typeface="Arial" panose="020B0604020202020204" pitchFamily="34" charset="0"/>
            </a:endParaRPr>
          </a:p>
          <a:p>
            <a:pPr algn="l"/>
            <a:endParaRPr lang="nl-NL" sz="2000" dirty="0">
              <a:latin typeface="Arial" panose="020B0604020202020204" pitchFamily="34" charset="0"/>
              <a:cs typeface="Arial" panose="020B0604020202020204" pitchFamily="34" charset="0"/>
            </a:endParaRPr>
          </a:p>
          <a:p>
            <a:pPr algn="l"/>
            <a:r>
              <a:rPr lang="nl-NL" sz="2000" b="1" dirty="0">
                <a:latin typeface="Arial" panose="020B0604020202020204" pitchFamily="34" charset="0"/>
                <a:cs typeface="Arial" panose="020B0604020202020204" pitchFamily="34" charset="0"/>
              </a:rPr>
              <a:t>Antwoord 7b:</a:t>
            </a:r>
            <a:br>
              <a:rPr lang="nl-NL" sz="2000" b="1"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€ 593,04 ÷ 56 = € 10,59 (verdiende loon gedeeld door de gewerkte uren</a:t>
            </a:r>
            <a:endParaRPr lang="nl-NL" sz="2000" b="1"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57200" y="14170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a:solidFill>
                  <a:srgbClr val="54BDF2"/>
                </a:solidFill>
                <a:latin typeface="Arial" panose="020B0604020202020204" pitchFamily="34" charset="0"/>
              </a:rPr>
              <a:t>Loon</a:t>
            </a:r>
            <a:endParaRPr lang="nl-NL" altLang="nl-NL" sz="3600" dirty="0">
              <a:solidFill>
                <a:srgbClr val="54BDF2"/>
              </a:solidFill>
              <a:latin typeface="Arial" panose="020B0604020202020204" pitchFamily="34" charset="0"/>
            </a:endParaRPr>
          </a:p>
        </p:txBody>
      </p:sp>
      <p:pic>
        <p:nvPicPr>
          <p:cNvPr id="3" name="Afbeelding 2">
            <a:extLst>
              <a:ext uri="{FF2B5EF4-FFF2-40B4-BE49-F238E27FC236}">
                <a16:creationId xmlns:a16="http://schemas.microsoft.com/office/drawing/2014/main" id="{6178CD95-6543-4C7A-B992-784B4A00FF47}"/>
              </a:ext>
            </a:extLst>
          </p:cNvPr>
          <p:cNvPicPr>
            <a:picLocks noChangeAspect="1"/>
          </p:cNvPicPr>
          <p:nvPr/>
        </p:nvPicPr>
        <p:blipFill rotWithShape="1">
          <a:blip r:embed="rId3"/>
          <a:srcRect l="23859" t="34519" r="8071" b="61070"/>
          <a:stretch/>
        </p:blipFill>
        <p:spPr>
          <a:xfrm>
            <a:off x="611560" y="917335"/>
            <a:ext cx="8424936" cy="344158"/>
          </a:xfrm>
          <a:prstGeom prst="rect">
            <a:avLst/>
          </a:prstGeom>
        </p:spPr>
      </p:pic>
      <p:pic>
        <p:nvPicPr>
          <p:cNvPr id="7" name="Afbeelding 6">
            <a:extLst>
              <a:ext uri="{FF2B5EF4-FFF2-40B4-BE49-F238E27FC236}">
                <a16:creationId xmlns:a16="http://schemas.microsoft.com/office/drawing/2014/main" id="{9D9CBFA1-F356-491D-A9D1-786B282AD700}"/>
              </a:ext>
            </a:extLst>
          </p:cNvPr>
          <p:cNvPicPr>
            <a:picLocks noChangeAspect="1"/>
          </p:cNvPicPr>
          <p:nvPr/>
        </p:nvPicPr>
        <p:blipFill rotWithShape="1">
          <a:blip r:embed="rId3"/>
          <a:srcRect l="24642" t="55621"/>
          <a:stretch/>
        </p:blipFill>
        <p:spPr>
          <a:xfrm>
            <a:off x="510980" y="1890581"/>
            <a:ext cx="7705338" cy="2860301"/>
          </a:xfrm>
          <a:prstGeom prst="rect">
            <a:avLst/>
          </a:prstGeom>
        </p:spPr>
      </p:pic>
      <p:pic>
        <p:nvPicPr>
          <p:cNvPr id="16" name="Afbeelding 15">
            <a:extLst>
              <a:ext uri="{FF2B5EF4-FFF2-40B4-BE49-F238E27FC236}">
                <a16:creationId xmlns:a16="http://schemas.microsoft.com/office/drawing/2014/main" id="{B0ED09D5-D3D0-481D-96CA-6850CB7A481B}"/>
              </a:ext>
            </a:extLst>
          </p:cNvPr>
          <p:cNvPicPr>
            <a:picLocks noChangeAspect="1"/>
          </p:cNvPicPr>
          <p:nvPr/>
        </p:nvPicPr>
        <p:blipFill rotWithShape="1">
          <a:blip r:embed="rId3"/>
          <a:srcRect l="23859" t="42805" r="8071" b="52784"/>
          <a:stretch/>
        </p:blipFill>
        <p:spPr>
          <a:xfrm>
            <a:off x="383704" y="1336372"/>
            <a:ext cx="8424936" cy="344157"/>
          </a:xfrm>
          <a:prstGeom prst="rect">
            <a:avLst/>
          </a:prstGeom>
        </p:spPr>
      </p:pic>
      <mc:AlternateContent xmlns:mc="http://schemas.openxmlformats.org/markup-compatibility/2006">
        <mc:Choice xmlns:p14="http://schemas.microsoft.com/office/powerpoint/2010/main" Requires="p14">
          <p:contentPart p14:bwMode="auto" r:id="rId4">
            <p14:nvContentPartPr>
              <p14:cNvPr id="14" name="Inkt 13">
                <a:extLst>
                  <a:ext uri="{FF2B5EF4-FFF2-40B4-BE49-F238E27FC236}">
                    <a16:creationId xmlns:a16="http://schemas.microsoft.com/office/drawing/2014/main" id="{9ABFAF43-3C8C-4F13-9A08-37F6152FA326}"/>
                  </a:ext>
                </a:extLst>
              </p14:cNvPr>
              <p14:cNvContentPartPr/>
              <p14:nvPr/>
            </p14:nvContentPartPr>
            <p14:xfrm>
              <a:off x="5395514" y="3457242"/>
              <a:ext cx="410760" cy="123480"/>
            </p14:xfrm>
          </p:contentPart>
        </mc:Choice>
        <mc:Fallback>
          <p:pic>
            <p:nvPicPr>
              <p:cNvPr id="14" name="Inkt 13">
                <a:extLst>
                  <a:ext uri="{FF2B5EF4-FFF2-40B4-BE49-F238E27FC236}">
                    <a16:creationId xmlns:a16="http://schemas.microsoft.com/office/drawing/2014/main" id="{9ABFAF43-3C8C-4F13-9A08-37F6152FA326}"/>
                  </a:ext>
                </a:extLst>
              </p:cNvPr>
              <p:cNvPicPr/>
              <p:nvPr/>
            </p:nvPicPr>
            <p:blipFill>
              <a:blip r:embed="rId5"/>
              <a:stretch>
                <a:fillRect/>
              </a:stretch>
            </p:blipFill>
            <p:spPr>
              <a:xfrm>
                <a:off x="5341514" y="3349602"/>
                <a:ext cx="5184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t 14">
                <a:extLst>
                  <a:ext uri="{FF2B5EF4-FFF2-40B4-BE49-F238E27FC236}">
                    <a16:creationId xmlns:a16="http://schemas.microsoft.com/office/drawing/2014/main" id="{113DF041-D116-4837-9797-0FC30ED29C20}"/>
                  </a:ext>
                </a:extLst>
              </p14:cNvPr>
              <p14:cNvContentPartPr/>
              <p14:nvPr/>
            </p14:nvContentPartPr>
            <p14:xfrm>
              <a:off x="5351594" y="3255282"/>
              <a:ext cx="1115640" cy="117720"/>
            </p14:xfrm>
          </p:contentPart>
        </mc:Choice>
        <mc:Fallback>
          <p:pic>
            <p:nvPicPr>
              <p:cNvPr id="15" name="Inkt 14">
                <a:extLst>
                  <a:ext uri="{FF2B5EF4-FFF2-40B4-BE49-F238E27FC236}">
                    <a16:creationId xmlns:a16="http://schemas.microsoft.com/office/drawing/2014/main" id="{113DF041-D116-4837-9797-0FC30ED29C20}"/>
                  </a:ext>
                </a:extLst>
              </p:cNvPr>
              <p:cNvPicPr/>
              <p:nvPr/>
            </p:nvPicPr>
            <p:blipFill>
              <a:blip r:embed="rId7"/>
              <a:stretch>
                <a:fillRect/>
              </a:stretch>
            </p:blipFill>
            <p:spPr>
              <a:xfrm>
                <a:off x="5297594" y="3147282"/>
                <a:ext cx="12232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t 16">
                <a:extLst>
                  <a:ext uri="{FF2B5EF4-FFF2-40B4-BE49-F238E27FC236}">
                    <a16:creationId xmlns:a16="http://schemas.microsoft.com/office/drawing/2014/main" id="{A9F42938-3B87-4934-AEEE-809CC048FC27}"/>
                  </a:ext>
                </a:extLst>
              </p14:cNvPr>
              <p14:cNvContentPartPr/>
              <p14:nvPr/>
            </p14:nvContentPartPr>
            <p14:xfrm>
              <a:off x="7129994" y="3193362"/>
              <a:ext cx="500760" cy="406440"/>
            </p14:xfrm>
          </p:contentPart>
        </mc:Choice>
        <mc:Fallback>
          <p:pic>
            <p:nvPicPr>
              <p:cNvPr id="17" name="Inkt 16">
                <a:extLst>
                  <a:ext uri="{FF2B5EF4-FFF2-40B4-BE49-F238E27FC236}">
                    <a16:creationId xmlns:a16="http://schemas.microsoft.com/office/drawing/2014/main" id="{A9F42938-3B87-4934-AEEE-809CC048FC27}"/>
                  </a:ext>
                </a:extLst>
              </p:cNvPr>
              <p:cNvPicPr/>
              <p:nvPr/>
            </p:nvPicPr>
            <p:blipFill>
              <a:blip r:embed="rId9"/>
              <a:stretch>
                <a:fillRect/>
              </a:stretch>
            </p:blipFill>
            <p:spPr>
              <a:xfrm>
                <a:off x="7075994" y="3085722"/>
                <a:ext cx="60840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t 17">
                <a:extLst>
                  <a:ext uri="{FF2B5EF4-FFF2-40B4-BE49-F238E27FC236}">
                    <a16:creationId xmlns:a16="http://schemas.microsoft.com/office/drawing/2014/main" id="{085C2653-982C-4576-AD93-CB08A11AD428}"/>
                  </a:ext>
                </a:extLst>
              </p14:cNvPr>
              <p14:cNvContentPartPr/>
              <p14:nvPr/>
            </p14:nvContentPartPr>
            <p14:xfrm>
              <a:off x="7046834" y="3226842"/>
              <a:ext cx="254520" cy="48240"/>
            </p14:xfrm>
          </p:contentPart>
        </mc:Choice>
        <mc:Fallback>
          <p:pic>
            <p:nvPicPr>
              <p:cNvPr id="18" name="Inkt 17">
                <a:extLst>
                  <a:ext uri="{FF2B5EF4-FFF2-40B4-BE49-F238E27FC236}">
                    <a16:creationId xmlns:a16="http://schemas.microsoft.com/office/drawing/2014/main" id="{085C2653-982C-4576-AD93-CB08A11AD428}"/>
                  </a:ext>
                </a:extLst>
              </p:cNvPr>
              <p:cNvPicPr/>
              <p:nvPr/>
            </p:nvPicPr>
            <p:blipFill>
              <a:blip r:embed="rId11"/>
              <a:stretch>
                <a:fillRect/>
              </a:stretch>
            </p:blipFill>
            <p:spPr>
              <a:xfrm>
                <a:off x="6993194" y="3119202"/>
                <a:ext cx="3621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t 18">
                <a:extLst>
                  <a:ext uri="{FF2B5EF4-FFF2-40B4-BE49-F238E27FC236}">
                    <a16:creationId xmlns:a16="http://schemas.microsoft.com/office/drawing/2014/main" id="{9223AD43-3B90-4BDB-9B9C-67CD8FDD06F6}"/>
                  </a:ext>
                </a:extLst>
              </p14:cNvPr>
              <p14:cNvContentPartPr/>
              <p14:nvPr/>
            </p14:nvContentPartPr>
            <p14:xfrm>
              <a:off x="6916514" y="3480642"/>
              <a:ext cx="292680" cy="16200"/>
            </p14:xfrm>
          </p:contentPart>
        </mc:Choice>
        <mc:Fallback>
          <p:pic>
            <p:nvPicPr>
              <p:cNvPr id="19" name="Inkt 18">
                <a:extLst>
                  <a:ext uri="{FF2B5EF4-FFF2-40B4-BE49-F238E27FC236}">
                    <a16:creationId xmlns:a16="http://schemas.microsoft.com/office/drawing/2014/main" id="{9223AD43-3B90-4BDB-9B9C-67CD8FDD06F6}"/>
                  </a:ext>
                </a:extLst>
              </p:cNvPr>
              <p:cNvPicPr/>
              <p:nvPr/>
            </p:nvPicPr>
            <p:blipFill>
              <a:blip r:embed="rId13"/>
              <a:stretch>
                <a:fillRect/>
              </a:stretch>
            </p:blipFill>
            <p:spPr>
              <a:xfrm>
                <a:off x="6862874" y="3373002"/>
                <a:ext cx="400320" cy="231840"/>
              </a:xfrm>
              <a:prstGeom prst="rect">
                <a:avLst/>
              </a:prstGeom>
            </p:spPr>
          </p:pic>
        </mc:Fallback>
      </mc:AlternateContent>
    </p:spTree>
    <p:custDataLst>
      <p:tags r:id="rId1"/>
    </p:custDataLst>
    <p:extLst>
      <p:ext uri="{BB962C8B-B14F-4D97-AF65-F5344CB8AC3E}">
        <p14:creationId xmlns:p14="http://schemas.microsoft.com/office/powerpoint/2010/main" val="8328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7" end="7"/>
                                            </p:txEl>
                                          </p:spTgt>
                                        </p:tgtEl>
                                        <p:attrNameLst>
                                          <p:attrName>style.visibility</p:attrName>
                                        </p:attrNameLst>
                                      </p:cBhvr>
                                      <p:to>
                                        <p:strVal val="visible"/>
                                      </p:to>
                                    </p:set>
                                    <p:animEffect transition="in" filter="fade">
                                      <p:cBhvr>
                                        <p:cTn id="7" dur="1000"/>
                                        <p:tgtEl>
                                          <p:spTgt spid="9219">
                                            <p:txEl>
                                              <p:pRg st="7" end="7"/>
                                            </p:txEl>
                                          </p:spTgt>
                                        </p:tgtEl>
                                      </p:cBhvr>
                                    </p:animEffect>
                                    <p:anim calcmode="lin" valueType="num">
                                      <p:cBhvr>
                                        <p:cTn id="8"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493108" y="1473868"/>
            <a:ext cx="8308280" cy="4882482"/>
          </a:xfrm>
        </p:spPr>
        <p:txBody>
          <a:bodyPr/>
          <a:lstStyle/>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3200" dirty="0">
              <a:latin typeface="Arial" panose="020B0604020202020204" pitchFamily="34" charset="0"/>
              <a:cs typeface="Arial" panose="020B0604020202020204" pitchFamily="34" charset="0"/>
            </a:endParaRPr>
          </a:p>
          <a:p>
            <a:pPr algn="l"/>
            <a:endParaRPr lang="nl-NL" sz="2000" dirty="0">
              <a:latin typeface="Arial" panose="020B0604020202020204" pitchFamily="34" charset="0"/>
              <a:cs typeface="Arial" panose="020B0604020202020204" pitchFamily="34" charset="0"/>
            </a:endParaRPr>
          </a:p>
          <a:p>
            <a:pPr algn="l"/>
            <a:r>
              <a:rPr lang="nl-NL" sz="2000" b="1" dirty="0">
                <a:latin typeface="Arial" panose="020B0604020202020204" pitchFamily="34" charset="0"/>
                <a:cs typeface="Arial" panose="020B0604020202020204" pitchFamily="34" charset="0"/>
              </a:rPr>
              <a:t>Antwoord 7c: </a:t>
            </a:r>
            <a:r>
              <a:rPr lang="nl-NL" sz="2000" dirty="0">
                <a:latin typeface="Arial" panose="020B0604020202020204" pitchFamily="34" charset="0"/>
                <a:cs typeface="Arial" panose="020B0604020202020204" pitchFamily="34" charset="0"/>
              </a:rPr>
              <a:t>€ 593,04 − € 143,36 = € 449,68</a:t>
            </a:r>
          </a:p>
          <a:p>
            <a:pPr algn="l"/>
            <a:endParaRPr lang="nl-NL" sz="32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57200" y="14170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Loon</a:t>
            </a:r>
          </a:p>
        </p:txBody>
      </p:sp>
      <p:pic>
        <p:nvPicPr>
          <p:cNvPr id="3" name="Afbeelding 2">
            <a:extLst>
              <a:ext uri="{FF2B5EF4-FFF2-40B4-BE49-F238E27FC236}">
                <a16:creationId xmlns:a16="http://schemas.microsoft.com/office/drawing/2014/main" id="{6178CD95-6543-4C7A-B992-784B4A00FF47}"/>
              </a:ext>
            </a:extLst>
          </p:cNvPr>
          <p:cNvPicPr>
            <a:picLocks noChangeAspect="1"/>
          </p:cNvPicPr>
          <p:nvPr/>
        </p:nvPicPr>
        <p:blipFill rotWithShape="1">
          <a:blip r:embed="rId3"/>
          <a:srcRect l="23859" t="46955" r="8071" b="46862"/>
          <a:stretch/>
        </p:blipFill>
        <p:spPr>
          <a:xfrm>
            <a:off x="287601" y="1114838"/>
            <a:ext cx="8424936" cy="482370"/>
          </a:xfrm>
          <a:prstGeom prst="rect">
            <a:avLst/>
          </a:prstGeom>
        </p:spPr>
      </p:pic>
      <p:pic>
        <p:nvPicPr>
          <p:cNvPr id="7" name="Afbeelding 6">
            <a:extLst>
              <a:ext uri="{FF2B5EF4-FFF2-40B4-BE49-F238E27FC236}">
                <a16:creationId xmlns:a16="http://schemas.microsoft.com/office/drawing/2014/main" id="{9D9CBFA1-F356-491D-A9D1-786B282AD700}"/>
              </a:ext>
            </a:extLst>
          </p:cNvPr>
          <p:cNvPicPr>
            <a:picLocks noChangeAspect="1"/>
          </p:cNvPicPr>
          <p:nvPr/>
        </p:nvPicPr>
        <p:blipFill rotWithShape="1">
          <a:blip r:embed="rId3"/>
          <a:srcRect l="24642" t="55621"/>
          <a:stretch/>
        </p:blipFill>
        <p:spPr>
          <a:xfrm>
            <a:off x="568707" y="1609346"/>
            <a:ext cx="7705338" cy="2860301"/>
          </a:xfrm>
          <a:prstGeom prst="rect">
            <a:avLst/>
          </a:prstGeom>
        </p:spPr>
      </p:pic>
      <p:pic>
        <p:nvPicPr>
          <p:cNvPr id="8" name="Afbeelding 7">
            <a:extLst>
              <a:ext uri="{FF2B5EF4-FFF2-40B4-BE49-F238E27FC236}">
                <a16:creationId xmlns:a16="http://schemas.microsoft.com/office/drawing/2014/main" id="{ECEC84CE-90E1-4686-974F-69EBF5E258A6}"/>
              </a:ext>
            </a:extLst>
          </p:cNvPr>
          <p:cNvPicPr>
            <a:picLocks noChangeAspect="1"/>
          </p:cNvPicPr>
          <p:nvPr/>
        </p:nvPicPr>
        <p:blipFill rotWithShape="1">
          <a:blip r:embed="rId3"/>
          <a:srcRect l="26207" t="4627" r="20590" b="87823"/>
          <a:stretch/>
        </p:blipFill>
        <p:spPr>
          <a:xfrm>
            <a:off x="179512" y="5459117"/>
            <a:ext cx="7978160" cy="992163"/>
          </a:xfrm>
          <a:prstGeom prst="rect">
            <a:avLst/>
          </a:prstGeom>
        </p:spPr>
      </p:pic>
      <p:pic>
        <p:nvPicPr>
          <p:cNvPr id="9" name="Afbeelding 8">
            <a:extLst>
              <a:ext uri="{FF2B5EF4-FFF2-40B4-BE49-F238E27FC236}">
                <a16:creationId xmlns:a16="http://schemas.microsoft.com/office/drawing/2014/main" id="{DF02ECBB-7C8B-48E3-9B99-03955BE7135F}"/>
              </a:ext>
            </a:extLst>
          </p:cNvPr>
          <p:cNvPicPr>
            <a:picLocks noChangeAspect="1"/>
          </p:cNvPicPr>
          <p:nvPr/>
        </p:nvPicPr>
        <p:blipFill rotWithShape="1">
          <a:blip r:embed="rId3"/>
          <a:srcRect l="23859" t="34519" r="8071" b="61070"/>
          <a:stretch/>
        </p:blipFill>
        <p:spPr>
          <a:xfrm>
            <a:off x="510980" y="653001"/>
            <a:ext cx="8424936" cy="344158"/>
          </a:xfrm>
          <a:prstGeom prst="rect">
            <a:avLst/>
          </a:prstGeom>
        </p:spPr>
      </p:pic>
      <p:sp>
        <p:nvSpPr>
          <p:cNvPr id="5" name="Pijl: omlaag 4">
            <a:extLst>
              <a:ext uri="{FF2B5EF4-FFF2-40B4-BE49-F238E27FC236}">
                <a16:creationId xmlns:a16="http://schemas.microsoft.com/office/drawing/2014/main" id="{A67ADB2C-B280-41A5-A186-D088F9958EC4}"/>
              </a:ext>
            </a:extLst>
          </p:cNvPr>
          <p:cNvSpPr/>
          <p:nvPr/>
        </p:nvSpPr>
        <p:spPr>
          <a:xfrm>
            <a:off x="2411760" y="5087492"/>
            <a:ext cx="864096" cy="61699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omlaag 10">
            <a:extLst>
              <a:ext uri="{FF2B5EF4-FFF2-40B4-BE49-F238E27FC236}">
                <a16:creationId xmlns:a16="http://schemas.microsoft.com/office/drawing/2014/main" id="{20B18AE7-F848-402E-B72C-EA336F82663E}"/>
              </a:ext>
            </a:extLst>
          </p:cNvPr>
          <p:cNvSpPr/>
          <p:nvPr/>
        </p:nvSpPr>
        <p:spPr>
          <a:xfrm>
            <a:off x="3635973" y="5075635"/>
            <a:ext cx="864096" cy="61699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mc:Choice xmlns:p14="http://schemas.microsoft.com/office/powerpoint/2010/main" Requires="p14">
          <p:contentPart p14:bwMode="auto" r:id="rId4">
            <p14:nvContentPartPr>
              <p14:cNvPr id="6" name="Inkt 5">
                <a:extLst>
                  <a:ext uri="{FF2B5EF4-FFF2-40B4-BE49-F238E27FC236}">
                    <a16:creationId xmlns:a16="http://schemas.microsoft.com/office/drawing/2014/main" id="{F6B55DF0-A254-44B4-9B38-196E6165EAD3}"/>
                  </a:ext>
                </a:extLst>
              </p14:cNvPr>
              <p14:cNvContentPartPr/>
              <p14:nvPr/>
            </p14:nvContentPartPr>
            <p14:xfrm>
              <a:off x="7015514" y="3074922"/>
              <a:ext cx="578880" cy="185400"/>
            </p14:xfrm>
          </p:contentPart>
        </mc:Choice>
        <mc:Fallback>
          <p:pic>
            <p:nvPicPr>
              <p:cNvPr id="6" name="Inkt 5">
                <a:extLst>
                  <a:ext uri="{FF2B5EF4-FFF2-40B4-BE49-F238E27FC236}">
                    <a16:creationId xmlns:a16="http://schemas.microsoft.com/office/drawing/2014/main" id="{F6B55DF0-A254-44B4-9B38-196E6165EAD3}"/>
                  </a:ext>
                </a:extLst>
              </p:cNvPr>
              <p:cNvPicPr/>
              <p:nvPr/>
            </p:nvPicPr>
            <p:blipFill>
              <a:blip r:embed="rId5"/>
              <a:stretch>
                <a:fillRect/>
              </a:stretch>
            </p:blipFill>
            <p:spPr>
              <a:xfrm>
                <a:off x="6961514" y="2966922"/>
                <a:ext cx="68652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t 9">
                <a:extLst>
                  <a:ext uri="{FF2B5EF4-FFF2-40B4-BE49-F238E27FC236}">
                    <a16:creationId xmlns:a16="http://schemas.microsoft.com/office/drawing/2014/main" id="{D5F1D546-E8E1-4519-9CE0-2B6156F6A10F}"/>
                  </a:ext>
                </a:extLst>
              </p14:cNvPr>
              <p14:cNvContentPartPr/>
              <p14:nvPr/>
            </p14:nvContentPartPr>
            <p14:xfrm>
              <a:off x="7060154" y="2950722"/>
              <a:ext cx="528120" cy="375120"/>
            </p14:xfrm>
          </p:contentPart>
        </mc:Choice>
        <mc:Fallback>
          <p:pic>
            <p:nvPicPr>
              <p:cNvPr id="10" name="Inkt 9">
                <a:extLst>
                  <a:ext uri="{FF2B5EF4-FFF2-40B4-BE49-F238E27FC236}">
                    <a16:creationId xmlns:a16="http://schemas.microsoft.com/office/drawing/2014/main" id="{D5F1D546-E8E1-4519-9CE0-2B6156F6A10F}"/>
                  </a:ext>
                </a:extLst>
              </p:cNvPr>
              <p:cNvPicPr/>
              <p:nvPr/>
            </p:nvPicPr>
            <p:blipFill>
              <a:blip r:embed="rId7"/>
              <a:stretch>
                <a:fillRect/>
              </a:stretch>
            </p:blipFill>
            <p:spPr>
              <a:xfrm>
                <a:off x="7006154" y="2842722"/>
                <a:ext cx="63576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t 11">
                <a:extLst>
                  <a:ext uri="{FF2B5EF4-FFF2-40B4-BE49-F238E27FC236}">
                    <a16:creationId xmlns:a16="http://schemas.microsoft.com/office/drawing/2014/main" id="{561DA941-D9D3-43A0-91E9-428E61B10ED3}"/>
                  </a:ext>
                </a:extLst>
              </p14:cNvPr>
              <p14:cNvContentPartPr/>
              <p14:nvPr/>
            </p14:nvContentPartPr>
            <p14:xfrm>
              <a:off x="7069154" y="3310002"/>
              <a:ext cx="222120" cy="73440"/>
            </p14:xfrm>
          </p:contentPart>
        </mc:Choice>
        <mc:Fallback>
          <p:pic>
            <p:nvPicPr>
              <p:cNvPr id="12" name="Inkt 11">
                <a:extLst>
                  <a:ext uri="{FF2B5EF4-FFF2-40B4-BE49-F238E27FC236}">
                    <a16:creationId xmlns:a16="http://schemas.microsoft.com/office/drawing/2014/main" id="{561DA941-D9D3-43A0-91E9-428E61B10ED3}"/>
                  </a:ext>
                </a:extLst>
              </p:cNvPr>
              <p:cNvPicPr/>
              <p:nvPr/>
            </p:nvPicPr>
            <p:blipFill>
              <a:blip r:embed="rId9"/>
              <a:stretch>
                <a:fillRect/>
              </a:stretch>
            </p:blipFill>
            <p:spPr>
              <a:xfrm>
                <a:off x="7015514" y="3202002"/>
                <a:ext cx="3297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t 12">
                <a:extLst>
                  <a:ext uri="{FF2B5EF4-FFF2-40B4-BE49-F238E27FC236}">
                    <a16:creationId xmlns:a16="http://schemas.microsoft.com/office/drawing/2014/main" id="{BC378B1D-D309-45C4-83EC-5933FF6BCD2D}"/>
                  </a:ext>
                </a:extLst>
              </p14:cNvPr>
              <p14:cNvContentPartPr/>
              <p14:nvPr/>
            </p14:nvContentPartPr>
            <p14:xfrm>
              <a:off x="7195154" y="3717882"/>
              <a:ext cx="487080" cy="199800"/>
            </p14:xfrm>
          </p:contentPart>
        </mc:Choice>
        <mc:Fallback>
          <p:pic>
            <p:nvPicPr>
              <p:cNvPr id="13" name="Inkt 12">
                <a:extLst>
                  <a:ext uri="{FF2B5EF4-FFF2-40B4-BE49-F238E27FC236}">
                    <a16:creationId xmlns:a16="http://schemas.microsoft.com/office/drawing/2014/main" id="{BC378B1D-D309-45C4-83EC-5933FF6BCD2D}"/>
                  </a:ext>
                </a:extLst>
              </p:cNvPr>
              <p:cNvPicPr/>
              <p:nvPr/>
            </p:nvPicPr>
            <p:blipFill>
              <a:blip r:embed="rId11"/>
              <a:stretch>
                <a:fillRect/>
              </a:stretch>
            </p:blipFill>
            <p:spPr>
              <a:xfrm>
                <a:off x="7141154" y="3610242"/>
                <a:ext cx="59472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t 13">
                <a:extLst>
                  <a:ext uri="{FF2B5EF4-FFF2-40B4-BE49-F238E27FC236}">
                    <a16:creationId xmlns:a16="http://schemas.microsoft.com/office/drawing/2014/main" id="{7C1F5124-CE0A-4E8D-BAFF-557667DE0144}"/>
                  </a:ext>
                </a:extLst>
              </p14:cNvPr>
              <p14:cNvContentPartPr/>
              <p14:nvPr/>
            </p14:nvContentPartPr>
            <p14:xfrm>
              <a:off x="7044674" y="3650202"/>
              <a:ext cx="481320" cy="254520"/>
            </p14:xfrm>
          </p:contentPart>
        </mc:Choice>
        <mc:Fallback>
          <p:pic>
            <p:nvPicPr>
              <p:cNvPr id="14" name="Inkt 13">
                <a:extLst>
                  <a:ext uri="{FF2B5EF4-FFF2-40B4-BE49-F238E27FC236}">
                    <a16:creationId xmlns:a16="http://schemas.microsoft.com/office/drawing/2014/main" id="{7C1F5124-CE0A-4E8D-BAFF-557667DE0144}"/>
                  </a:ext>
                </a:extLst>
              </p:cNvPr>
              <p:cNvPicPr/>
              <p:nvPr/>
            </p:nvPicPr>
            <p:blipFill>
              <a:blip r:embed="rId13"/>
              <a:stretch>
                <a:fillRect/>
              </a:stretch>
            </p:blipFill>
            <p:spPr>
              <a:xfrm>
                <a:off x="6991034" y="3542562"/>
                <a:ext cx="58896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t 14">
                <a:extLst>
                  <a:ext uri="{FF2B5EF4-FFF2-40B4-BE49-F238E27FC236}">
                    <a16:creationId xmlns:a16="http://schemas.microsoft.com/office/drawing/2014/main" id="{51BADE60-EE3C-4570-B664-1CFACD4B0BD5}"/>
                  </a:ext>
                </a:extLst>
              </p14:cNvPr>
              <p14:cNvContentPartPr/>
              <p14:nvPr/>
            </p14:nvContentPartPr>
            <p14:xfrm>
              <a:off x="3069554" y="3568482"/>
              <a:ext cx="3345840" cy="102600"/>
            </p14:xfrm>
          </p:contentPart>
        </mc:Choice>
        <mc:Fallback>
          <p:pic>
            <p:nvPicPr>
              <p:cNvPr id="15" name="Inkt 14">
                <a:extLst>
                  <a:ext uri="{FF2B5EF4-FFF2-40B4-BE49-F238E27FC236}">
                    <a16:creationId xmlns:a16="http://schemas.microsoft.com/office/drawing/2014/main" id="{51BADE60-EE3C-4570-B664-1CFACD4B0BD5}"/>
                  </a:ext>
                </a:extLst>
              </p:cNvPr>
              <p:cNvPicPr/>
              <p:nvPr/>
            </p:nvPicPr>
            <p:blipFill>
              <a:blip r:embed="rId15"/>
              <a:stretch>
                <a:fillRect/>
              </a:stretch>
            </p:blipFill>
            <p:spPr>
              <a:xfrm>
                <a:off x="3015914" y="3460842"/>
                <a:ext cx="3453480" cy="318240"/>
              </a:xfrm>
              <a:prstGeom prst="rect">
                <a:avLst/>
              </a:prstGeom>
            </p:spPr>
          </p:pic>
        </mc:Fallback>
      </mc:AlternateContent>
    </p:spTree>
    <p:custDataLst>
      <p:tags r:id="rId1"/>
    </p:custDataLst>
    <p:extLst>
      <p:ext uri="{BB962C8B-B14F-4D97-AF65-F5344CB8AC3E}">
        <p14:creationId xmlns:p14="http://schemas.microsoft.com/office/powerpoint/2010/main" val="27201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6" end="6"/>
                                            </p:txEl>
                                          </p:spTgt>
                                        </p:tgtEl>
                                        <p:attrNameLst>
                                          <p:attrName>style.visibility</p:attrName>
                                        </p:attrNameLst>
                                      </p:cBhvr>
                                      <p:to>
                                        <p:strVal val="visible"/>
                                      </p:to>
                                    </p:set>
                                    <p:animEffect transition="in" filter="fade">
                                      <p:cBhvr>
                                        <p:cTn id="7" dur="1000"/>
                                        <p:tgtEl>
                                          <p:spTgt spid="9219">
                                            <p:txEl>
                                              <p:pRg st="6" end="6"/>
                                            </p:txEl>
                                          </p:spTgt>
                                        </p:tgtEl>
                                      </p:cBhvr>
                                    </p:animEffect>
                                    <p:anim calcmode="lin" valueType="num">
                                      <p:cBhvr>
                                        <p:cTn id="8"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1974" y="1181767"/>
            <a:ext cx="8135938" cy="4494465"/>
          </a:xfrm>
        </p:spPr>
        <p:txBody>
          <a:bodyPr/>
          <a:lstStyle/>
          <a:p>
            <a:pPr algn="l"/>
            <a:r>
              <a:rPr lang="nl-NL" sz="2800" dirty="0">
                <a:latin typeface="Arial" panose="020B0604020202020204" pitchFamily="34" charset="0"/>
                <a:cs typeface="Arial" panose="020B0604020202020204" pitchFamily="34" charset="0"/>
              </a:rPr>
              <a:t>Er zijn wetten die werknemers beschermen.</a:t>
            </a:r>
          </a:p>
          <a:p>
            <a:pPr marL="457200" indent="-457200" algn="l">
              <a:buFont typeface="Arial" panose="020B0604020202020204" pitchFamily="34" charset="0"/>
              <a:buChar char="•"/>
            </a:pPr>
            <a:r>
              <a:rPr lang="nl-NL" sz="2800" dirty="0">
                <a:latin typeface="Arial" panose="020B0604020202020204" pitchFamily="34" charset="0"/>
                <a:cs typeface="Arial" panose="020B0604020202020204" pitchFamily="34" charset="0"/>
              </a:rPr>
              <a:t>In de </a:t>
            </a:r>
            <a:r>
              <a:rPr lang="nl-NL" sz="2800" i="1" dirty="0">
                <a:latin typeface="Arial" panose="020B0604020202020204" pitchFamily="34" charset="0"/>
                <a:cs typeface="Arial" panose="020B0604020202020204" pitchFamily="34" charset="0"/>
              </a:rPr>
              <a:t>Arbowet </a:t>
            </a:r>
            <a:r>
              <a:rPr lang="nl-NL" sz="2800" dirty="0">
                <a:latin typeface="Arial" panose="020B0604020202020204" pitchFamily="34" charset="0"/>
                <a:cs typeface="Arial" panose="020B0604020202020204" pitchFamily="34" charset="0"/>
              </a:rPr>
              <a:t>staan regels voor veilige en gezonde arbeidsomstandigheden. Arbo is een afkorting van </a:t>
            </a:r>
            <a:r>
              <a:rPr lang="nl-NL" sz="2800" i="1" dirty="0">
                <a:latin typeface="Arial" panose="020B0604020202020204" pitchFamily="34" charset="0"/>
                <a:cs typeface="Arial" panose="020B0604020202020204" pitchFamily="34" charset="0"/>
              </a:rPr>
              <a:t>arbeidsomstandigheden</a:t>
            </a:r>
            <a:r>
              <a:rPr lang="nl-NL" sz="2800" dirty="0">
                <a:latin typeface="Arial" panose="020B0604020202020204" pitchFamily="34" charset="0"/>
                <a:cs typeface="Arial" panose="020B0604020202020204" pitchFamily="34" charset="0"/>
              </a:rPr>
              <a:t>.</a:t>
            </a:r>
          </a:p>
          <a:p>
            <a:pPr marL="457200" indent="-457200" algn="l">
              <a:buFont typeface="Arial" panose="020B0604020202020204" pitchFamily="34" charset="0"/>
              <a:buChar char="•"/>
            </a:pPr>
            <a:r>
              <a:rPr lang="nl-NL" sz="2800" dirty="0">
                <a:latin typeface="Arial" panose="020B0604020202020204" pitchFamily="34" charset="0"/>
                <a:cs typeface="Arial" panose="020B0604020202020204" pitchFamily="34" charset="0"/>
              </a:rPr>
              <a:t>De </a:t>
            </a:r>
            <a:r>
              <a:rPr lang="nl-NL" sz="2800" i="1" dirty="0">
                <a:latin typeface="Arial" panose="020B0604020202020204" pitchFamily="34" charset="0"/>
                <a:cs typeface="Arial" panose="020B0604020202020204" pitchFamily="34" charset="0"/>
              </a:rPr>
              <a:t>Arbeidstijdenwet </a:t>
            </a:r>
            <a:r>
              <a:rPr lang="nl-NL" sz="2800" dirty="0">
                <a:latin typeface="Arial" panose="020B0604020202020204" pitchFamily="34" charset="0"/>
                <a:cs typeface="Arial" panose="020B0604020202020204" pitchFamily="34" charset="0"/>
              </a:rPr>
              <a:t>geeft regels voor werk- en rusttijden. Voor jongeren gelden aparte regels, afhankelijk van hun leeftijd.</a:t>
            </a:r>
          </a:p>
          <a:p>
            <a:pPr algn="l"/>
            <a:r>
              <a:rPr lang="nl-NL" sz="2800" dirty="0">
                <a:latin typeface="Arial" panose="020B0604020202020204" pitchFamily="34" charset="0"/>
                <a:cs typeface="Arial" panose="020B0604020202020204" pitchFamily="34" charset="0"/>
              </a:rPr>
              <a:t>De </a:t>
            </a:r>
            <a:r>
              <a:rPr lang="nl-NL" sz="2800" i="1" dirty="0">
                <a:latin typeface="Arial" panose="020B0604020202020204" pitchFamily="34" charset="0"/>
                <a:cs typeface="Arial" panose="020B0604020202020204" pitchFamily="34" charset="0"/>
              </a:rPr>
              <a:t>Inspectie SZW </a:t>
            </a:r>
            <a:r>
              <a:rPr lang="nl-NL" sz="2800" dirty="0">
                <a:latin typeface="Arial" panose="020B0604020202020204" pitchFamily="34" charset="0"/>
                <a:cs typeface="Arial" panose="020B0604020202020204" pitchFamily="34" charset="0"/>
              </a:rPr>
              <a:t>(wordt soms </a:t>
            </a:r>
            <a:r>
              <a:rPr lang="nl-NL" sz="2800" i="1" dirty="0">
                <a:latin typeface="Arial" panose="020B0604020202020204" pitchFamily="34" charset="0"/>
                <a:cs typeface="Arial" panose="020B0604020202020204" pitchFamily="34" charset="0"/>
              </a:rPr>
              <a:t>Arbeidsinspectie </a:t>
            </a:r>
            <a:r>
              <a:rPr lang="nl-NL" sz="2800" dirty="0">
                <a:latin typeface="Arial" panose="020B0604020202020204" pitchFamily="34" charset="0"/>
                <a:cs typeface="Arial" panose="020B0604020202020204" pitchFamily="34" charset="0"/>
              </a:rPr>
              <a:t>genoemd) controleert of werkgevers en werknemers zich aan deze wetten houden.</a:t>
            </a:r>
            <a:endParaRPr lang="nl-NL" alt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Wetten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557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76506" y="1082800"/>
            <a:ext cx="8135938" cy="4494465"/>
          </a:xfrm>
        </p:spPr>
        <p:txBody>
          <a:bodyPr/>
          <a:lstStyle/>
          <a:p>
            <a:pPr algn="l"/>
            <a:r>
              <a:rPr lang="nl-NL" sz="2800" dirty="0">
                <a:latin typeface="Arial" panose="020B0604020202020204" pitchFamily="34" charset="0"/>
                <a:cs typeface="Arial" panose="020B0604020202020204" pitchFamily="34" charset="0"/>
              </a:rPr>
              <a:t>Als werknemer van 21 jaar en ouder (in het boek staat 23 jaar, maar dat is verouderd) heb je recht op het </a:t>
            </a:r>
            <a:r>
              <a:rPr lang="nl-NL" sz="2800" i="1" dirty="0">
                <a:latin typeface="Arial" panose="020B0604020202020204" pitchFamily="34" charset="0"/>
                <a:cs typeface="Arial" panose="020B0604020202020204" pitchFamily="34" charset="0"/>
              </a:rPr>
              <a:t>wettelijk minimumloon</a:t>
            </a:r>
            <a:r>
              <a:rPr lang="nl-NL" sz="2800" dirty="0">
                <a:latin typeface="Arial" panose="020B0604020202020204" pitchFamily="34" charset="0"/>
                <a:cs typeface="Arial" panose="020B0604020202020204" pitchFamily="34" charset="0"/>
              </a:rPr>
              <a:t>. Dat is het bedrag dat je minstens moet verdienen met een voltijdbaan. </a:t>
            </a:r>
          </a:p>
          <a:p>
            <a:pPr algn="l"/>
            <a:r>
              <a:rPr lang="nl-NL" sz="2800" dirty="0">
                <a:latin typeface="Arial" panose="020B0604020202020204" pitchFamily="34" charset="0"/>
                <a:cs typeface="Arial" panose="020B0604020202020204" pitchFamily="34" charset="0"/>
              </a:rPr>
              <a:t>Als je jonger bent, gelden lagere bedragen. Dat heet het </a:t>
            </a:r>
            <a:r>
              <a:rPr lang="nl-NL" sz="2800" i="1" dirty="0">
                <a:latin typeface="Arial" panose="020B0604020202020204" pitchFamily="34" charset="0"/>
                <a:cs typeface="Arial" panose="020B0604020202020204" pitchFamily="34" charset="0"/>
              </a:rPr>
              <a:t>minimumjeugdloon</a:t>
            </a:r>
            <a:r>
              <a:rPr lang="nl-NL" sz="2800" dirty="0">
                <a:latin typeface="Arial" panose="020B0604020202020204" pitchFamily="34" charset="0"/>
                <a:cs typeface="Arial" panose="020B0604020202020204" pitchFamily="34" charset="0"/>
              </a:rPr>
              <a:t>. Het minimumjeugdloon stijgt als je ouder wordt.</a:t>
            </a:r>
          </a:p>
          <a:p>
            <a:pPr algn="l"/>
            <a:endParaRPr lang="nl-NL" altLang="nl-NL" sz="28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Wettelijk minimumloon</a:t>
            </a:r>
          </a:p>
        </p:txBody>
      </p:sp>
    </p:spTree>
    <p:custDataLst>
      <p:tags r:id="rId1"/>
    </p:custDataLst>
    <p:extLst>
      <p:ext uri="{BB962C8B-B14F-4D97-AF65-F5344CB8AC3E}">
        <p14:creationId xmlns:p14="http://schemas.microsoft.com/office/powerpoint/2010/main" val="311645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84200" y="1861884"/>
            <a:ext cx="8135938" cy="4494465"/>
          </a:xfrm>
        </p:spPr>
        <p:txBody>
          <a:bodyPr/>
          <a:lstStyle/>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a:p>
            <a:pPr algn="l"/>
            <a:r>
              <a:rPr lang="nl-NL" sz="2800" dirty="0">
                <a:latin typeface="Arial" panose="020B0604020202020204" pitchFamily="34" charset="0"/>
                <a:cs typeface="Arial" panose="020B0604020202020204" pitchFamily="34" charset="0"/>
              </a:rPr>
              <a:t>Voor uitleg: zie filmpje Wikiwijs!!!</a:t>
            </a: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82465" y="370455"/>
            <a:ext cx="913940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Vraag 10 par. 5.1 – wettelijk minimumloon</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2D5902D1-CE09-45C3-8EAE-8D80178FA6ED}"/>
              </a:ext>
            </a:extLst>
          </p:cNvPr>
          <p:cNvPicPr>
            <a:picLocks noChangeAspect="1"/>
          </p:cNvPicPr>
          <p:nvPr/>
        </p:nvPicPr>
        <p:blipFill>
          <a:blip r:embed="rId5"/>
          <a:stretch>
            <a:fillRect/>
          </a:stretch>
        </p:blipFill>
        <p:spPr>
          <a:xfrm>
            <a:off x="584241" y="1340768"/>
            <a:ext cx="7089429" cy="3912226"/>
          </a:xfrm>
          <a:prstGeom prst="rect">
            <a:avLst/>
          </a:prstGeom>
          <a:ln>
            <a:solidFill>
              <a:schemeClr val="tx1"/>
            </a:solidFill>
          </a:ln>
        </p:spPr>
      </p:pic>
    </p:spTree>
    <p:custDataLst>
      <p:tags r:id="rId1"/>
    </p:custDataLst>
    <p:extLst>
      <p:ext uri="{BB962C8B-B14F-4D97-AF65-F5344CB8AC3E}">
        <p14:creationId xmlns:p14="http://schemas.microsoft.com/office/powerpoint/2010/main" val="69411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73187" y="1052736"/>
            <a:ext cx="8970813" cy="4494465"/>
          </a:xfrm>
        </p:spPr>
        <p:txBody>
          <a:bodyPr/>
          <a:lstStyle/>
          <a:p>
            <a:pPr indent="-252095" algn="l" hangingPunct="0">
              <a:lnSpc>
                <a:spcPts val="1200"/>
              </a:lnSpc>
              <a:tabLst>
                <a:tab pos="1259840" algn="r"/>
                <a:tab pos="449580" algn="l"/>
              </a:tabLst>
            </a:pPr>
            <a:endParaRPr lang="nl-NL" sz="2000" b="1" dirty="0">
              <a:effectLst/>
              <a:latin typeface="Verdana" panose="020B0604030504040204" pitchFamily="34" charset="0"/>
              <a:ea typeface="Times New Roman" panose="02020603050405020304" pitchFamily="18" charset="0"/>
              <a:cs typeface="Times New Roman" panose="02020603050405020304" pitchFamily="18" charset="0"/>
            </a:endParaRPr>
          </a:p>
          <a:p>
            <a:pPr indent="-252095" algn="l" hangingPunct="0">
              <a:lnSpc>
                <a:spcPts val="1200"/>
              </a:lnSpc>
              <a:tabLst>
                <a:tab pos="1259840" algn="r"/>
                <a:tab pos="449580" algn="l"/>
              </a:tabLst>
            </a:pPr>
            <a:r>
              <a:rPr lang="nl-NL" b="1" dirty="0">
                <a:effectLst/>
                <a:latin typeface="Arial" panose="020B0604020202020204" pitchFamily="34" charset="0"/>
                <a:ea typeface="Times New Roman" panose="02020603050405020304" pitchFamily="18" charset="0"/>
                <a:cs typeface="Arial" panose="020B0604020202020204" pitchFamily="34" charset="0"/>
              </a:rPr>
              <a:t>a</a:t>
            </a:r>
            <a:r>
              <a:rPr lang="nl-NL" dirty="0">
                <a:effectLst/>
                <a:latin typeface="Arial" panose="020B0604020202020204" pitchFamily="34" charset="0"/>
                <a:ea typeface="Times New Roman" panose="02020603050405020304" pitchFamily="18" charset="0"/>
                <a:cs typeface="Arial" panose="020B0604020202020204" pitchFamily="34" charset="0"/>
              </a:rPr>
              <a:t> 72,5% van € 1.501,80 = </a:t>
            </a:r>
            <a:r>
              <a:rPr lang="nl-NL" dirty="0">
                <a:latin typeface="Arial" panose="020B0604020202020204" pitchFamily="34" charset="0"/>
                <a:ea typeface="Times New Roman" panose="02020603050405020304" pitchFamily="18" charset="0"/>
                <a:cs typeface="Arial" panose="020B0604020202020204" pitchFamily="34" charset="0"/>
              </a:rPr>
              <a:t>1.501,80 ÷ 100 X 72,5 = </a:t>
            </a:r>
            <a:r>
              <a:rPr lang="nl-NL" b="1" dirty="0">
                <a:effectLst/>
                <a:latin typeface="Arial" panose="020B0604020202020204" pitchFamily="34" charset="0"/>
                <a:ea typeface="Times New Roman" panose="02020603050405020304" pitchFamily="18" charset="0"/>
                <a:cs typeface="Arial" panose="020B0604020202020204" pitchFamily="34" charset="0"/>
              </a:rPr>
              <a:t>€ 1.088,81</a:t>
            </a:r>
          </a:p>
          <a:p>
            <a:pPr indent="-252095" algn="l" hangingPunct="0">
              <a:lnSpc>
                <a:spcPts val="1200"/>
              </a:lnSpc>
              <a:tabLst>
                <a:tab pos="1259840" algn="r"/>
                <a:tab pos="449580" algn="l"/>
              </a:tabLst>
            </a:pPr>
            <a:endParaRPr lang="nl-NL" dirty="0">
              <a:effectLst/>
              <a:latin typeface="Arial" panose="020B0604020202020204" pitchFamily="34" charset="0"/>
              <a:ea typeface="Times New Roman" panose="02020603050405020304" pitchFamily="18" charset="0"/>
              <a:cs typeface="Arial" panose="020B0604020202020204" pitchFamily="34" charset="0"/>
            </a:endParaRPr>
          </a:p>
          <a:p>
            <a:pPr indent="-252095" algn="l" hangingPunct="0">
              <a:lnSpc>
                <a:spcPts val="1200"/>
              </a:lnSpc>
              <a:tabLst>
                <a:tab pos="1259840" algn="r"/>
                <a:tab pos="449580" algn="l"/>
              </a:tabLst>
            </a:pPr>
            <a:r>
              <a:rPr lang="nl-NL" b="1" dirty="0">
                <a:effectLst/>
                <a:latin typeface="Arial" panose="020B0604020202020204" pitchFamily="34" charset="0"/>
                <a:ea typeface="Times New Roman" panose="02020603050405020304" pitchFamily="18" charset="0"/>
                <a:cs typeface="Arial" panose="020B0604020202020204" pitchFamily="34" charset="0"/>
              </a:rPr>
              <a:t>b</a:t>
            </a:r>
            <a:r>
              <a:rPr lang="nl-NL" dirty="0">
                <a:effectLst/>
                <a:latin typeface="Arial" panose="020B0604020202020204" pitchFamily="34" charset="0"/>
                <a:ea typeface="Times New Roman" panose="02020603050405020304" pitchFamily="18" charset="0"/>
                <a:cs typeface="Arial" panose="020B0604020202020204" pitchFamily="34" charset="0"/>
              </a:rPr>
              <a:t> 61,5% van € 1.501,80 = € 1.501,80 </a:t>
            </a:r>
            <a:r>
              <a:rPr lang="nl-NL" dirty="0">
                <a:latin typeface="Arial" panose="020B0604020202020204" pitchFamily="34" charset="0"/>
                <a:ea typeface="Times New Roman" panose="02020603050405020304" pitchFamily="18" charset="0"/>
                <a:cs typeface="Arial" panose="020B0604020202020204" pitchFamily="34" charset="0"/>
              </a:rPr>
              <a:t>÷ 100 X 61,5 </a:t>
            </a:r>
            <a:r>
              <a:rPr lang="nl-NL" dirty="0">
                <a:effectLst/>
                <a:latin typeface="Arial" panose="020B0604020202020204" pitchFamily="34" charset="0"/>
                <a:ea typeface="Times New Roman" panose="02020603050405020304" pitchFamily="18" charset="0"/>
                <a:cs typeface="Arial" panose="020B0604020202020204" pitchFamily="34" charset="0"/>
              </a:rPr>
              <a:t>= </a:t>
            </a:r>
            <a:r>
              <a:rPr lang="nl-NL" b="1" dirty="0">
                <a:effectLst/>
                <a:latin typeface="Arial" panose="020B0604020202020204" pitchFamily="34" charset="0"/>
                <a:ea typeface="Times New Roman" panose="02020603050405020304" pitchFamily="18" charset="0"/>
                <a:cs typeface="Arial" panose="020B0604020202020204" pitchFamily="34" charset="0"/>
              </a:rPr>
              <a:t>€ 923,61</a:t>
            </a:r>
          </a:p>
          <a:p>
            <a:pPr indent="-252095" algn="l" hangingPunct="0">
              <a:lnSpc>
                <a:spcPts val="1200"/>
              </a:lnSpc>
              <a:tabLst>
                <a:tab pos="1259840" algn="r"/>
                <a:tab pos="449580" algn="l"/>
              </a:tabLst>
            </a:pPr>
            <a:endParaRPr lang="nl-NL" dirty="0">
              <a:effectLst/>
              <a:latin typeface="Arial" panose="020B0604020202020204" pitchFamily="34" charset="0"/>
              <a:ea typeface="Times New Roman" panose="02020603050405020304" pitchFamily="18" charset="0"/>
              <a:cs typeface="Arial" panose="020B0604020202020204" pitchFamily="34" charset="0"/>
            </a:endParaRPr>
          </a:p>
          <a:p>
            <a:pPr indent="-252095" algn="l" hangingPunct="0">
              <a:lnSpc>
                <a:spcPts val="1200"/>
              </a:lnSpc>
              <a:tabLst>
                <a:tab pos="1259840" algn="r"/>
                <a:tab pos="449580" algn="l"/>
              </a:tabLst>
            </a:pPr>
            <a:r>
              <a:rPr lang="nl-NL" b="1" dirty="0">
                <a:effectLst/>
                <a:latin typeface="Arial" panose="020B0604020202020204" pitchFamily="34" charset="0"/>
                <a:ea typeface="Times New Roman" panose="02020603050405020304" pitchFamily="18" charset="0"/>
                <a:cs typeface="Arial" panose="020B0604020202020204" pitchFamily="34" charset="0"/>
              </a:rPr>
              <a:t>c </a:t>
            </a:r>
            <a:r>
              <a:rPr lang="nl-NL" dirty="0">
                <a:effectLst/>
                <a:latin typeface="Arial" panose="020B0604020202020204" pitchFamily="34" charset="0"/>
                <a:ea typeface="Times New Roman" panose="02020603050405020304" pitchFamily="18" charset="0"/>
                <a:cs typeface="Arial" panose="020B0604020202020204" pitchFamily="34" charset="0"/>
              </a:rPr>
              <a:t>€ 788,45  x 12 </a:t>
            </a:r>
            <a:r>
              <a:rPr lang="nl-NL" dirty="0">
                <a:latin typeface="Arial" panose="020B0604020202020204" pitchFamily="34" charset="0"/>
                <a:ea typeface="Times New Roman" panose="02020603050405020304" pitchFamily="18" charset="0"/>
                <a:cs typeface="Arial" panose="020B0604020202020204" pitchFamily="34" charset="0"/>
              </a:rPr>
              <a:t>÷ 52 (of 52,5 % van 788,45</a:t>
            </a:r>
            <a:r>
              <a:rPr lang="nl-NL" b="1" dirty="0">
                <a:latin typeface="Arial" panose="020B0604020202020204" pitchFamily="34" charset="0"/>
                <a:ea typeface="Times New Roman" panose="02020603050405020304" pitchFamily="18" charset="0"/>
                <a:cs typeface="Arial" panose="020B0604020202020204" pitchFamily="34" charset="0"/>
              </a:rPr>
              <a:t>) </a:t>
            </a:r>
            <a:r>
              <a:rPr lang="nl-NL" dirty="0">
                <a:effectLst/>
                <a:latin typeface="Arial" panose="020B0604020202020204" pitchFamily="34" charset="0"/>
                <a:ea typeface="Times New Roman" panose="02020603050405020304" pitchFamily="18" charset="0"/>
                <a:cs typeface="Arial" panose="020B0604020202020204" pitchFamily="34" charset="0"/>
              </a:rPr>
              <a:t>= </a:t>
            </a:r>
            <a:r>
              <a:rPr lang="nl-NL" b="1" dirty="0">
                <a:effectLst/>
                <a:latin typeface="Arial" panose="020B0604020202020204" pitchFamily="34" charset="0"/>
                <a:ea typeface="Times New Roman" panose="02020603050405020304" pitchFamily="18" charset="0"/>
                <a:cs typeface="Arial" panose="020B0604020202020204" pitchFamily="34" charset="0"/>
              </a:rPr>
              <a:t>€ 181,95</a:t>
            </a:r>
          </a:p>
          <a:p>
            <a:pPr indent="-252095" algn="l" hangingPunct="0">
              <a:lnSpc>
                <a:spcPts val="1200"/>
              </a:lnSpc>
              <a:tabLst>
                <a:tab pos="1259840" algn="r"/>
                <a:tab pos="449580" algn="l"/>
              </a:tabLst>
            </a:pPr>
            <a:endParaRPr lang="nl-NL" b="1" dirty="0">
              <a:latin typeface="Arial" panose="020B0604020202020204" pitchFamily="34" charset="0"/>
              <a:ea typeface="Times New Roman" panose="02020603050405020304" pitchFamily="18" charset="0"/>
              <a:cs typeface="Arial" panose="020B0604020202020204" pitchFamily="34" charset="0"/>
            </a:endParaRPr>
          </a:p>
          <a:p>
            <a:pPr indent="-252095" algn="l" hangingPunct="0">
              <a:lnSpc>
                <a:spcPts val="1200"/>
              </a:lnSpc>
              <a:tabLst>
                <a:tab pos="1259840" algn="r"/>
                <a:tab pos="449580" algn="l"/>
              </a:tabLst>
            </a:pPr>
            <a:r>
              <a:rPr lang="nl-NL" b="1" dirty="0">
                <a:effectLst/>
                <a:latin typeface="Arial" panose="020B0604020202020204" pitchFamily="34" charset="0"/>
                <a:ea typeface="Times New Roman" panose="02020603050405020304" pitchFamily="18" charset="0"/>
                <a:cs typeface="Arial" panose="020B0604020202020204" pitchFamily="34" charset="0"/>
              </a:rPr>
              <a:t>d</a:t>
            </a:r>
            <a:r>
              <a:rPr lang="nl-NL" dirty="0">
                <a:effectLst/>
                <a:latin typeface="Arial" panose="020B0604020202020204" pitchFamily="34" charset="0"/>
                <a:ea typeface="Times New Roman" panose="02020603050405020304" pitchFamily="18" charset="0"/>
                <a:cs typeface="Arial" panose="020B0604020202020204" pitchFamily="34" charset="0"/>
              </a:rPr>
              <a:t> € 683,30 × 12 ÷ 52 </a:t>
            </a:r>
            <a:r>
              <a:rPr lang="nl-NL" dirty="0">
                <a:latin typeface="Arial" panose="020B0604020202020204" pitchFamily="34" charset="0"/>
                <a:ea typeface="Times New Roman" panose="02020603050405020304" pitchFamily="18" charset="0"/>
                <a:cs typeface="Arial" panose="020B0604020202020204" pitchFamily="34" charset="0"/>
              </a:rPr>
              <a:t>(of 45,5 % van 683,30</a:t>
            </a:r>
            <a:r>
              <a:rPr lang="nl-NL" b="1" dirty="0">
                <a:latin typeface="Arial" panose="020B0604020202020204" pitchFamily="34" charset="0"/>
                <a:ea typeface="Times New Roman" panose="02020603050405020304" pitchFamily="18" charset="0"/>
                <a:cs typeface="Arial" panose="020B0604020202020204" pitchFamily="34" charset="0"/>
              </a:rPr>
              <a:t>) </a:t>
            </a:r>
            <a:r>
              <a:rPr lang="nl-NL" dirty="0">
                <a:effectLst/>
                <a:latin typeface="Arial" panose="020B0604020202020204" pitchFamily="34" charset="0"/>
                <a:ea typeface="Times New Roman" panose="02020603050405020304" pitchFamily="18" charset="0"/>
                <a:cs typeface="Arial" panose="020B0604020202020204" pitchFamily="34" charset="0"/>
              </a:rPr>
              <a:t>= </a:t>
            </a:r>
            <a:r>
              <a:rPr lang="nl-NL" b="1" dirty="0">
                <a:effectLst/>
                <a:latin typeface="Arial" panose="020B0604020202020204" pitchFamily="34" charset="0"/>
                <a:ea typeface="Times New Roman" panose="02020603050405020304" pitchFamily="18" charset="0"/>
                <a:cs typeface="Arial" panose="020B0604020202020204" pitchFamily="34" charset="0"/>
              </a:rPr>
              <a:t>€ 157,68 </a:t>
            </a:r>
          </a:p>
          <a:p>
            <a:pPr indent="-252095" algn="l" hangingPunct="0">
              <a:lnSpc>
                <a:spcPts val="1200"/>
              </a:lnSpc>
              <a:tabLst>
                <a:tab pos="1259840" algn="r"/>
                <a:tab pos="449580" algn="l"/>
              </a:tabLst>
            </a:pPr>
            <a:endParaRPr lang="nl-NL" dirty="0">
              <a:effectLst/>
              <a:latin typeface="Arial" panose="020B0604020202020204" pitchFamily="34" charset="0"/>
              <a:ea typeface="Times New Roman" panose="02020603050405020304" pitchFamily="18" charset="0"/>
              <a:cs typeface="Arial" panose="020B0604020202020204" pitchFamily="34" charset="0"/>
            </a:endParaRPr>
          </a:p>
          <a:p>
            <a:pPr indent="-252095" algn="l" hangingPunct="0">
              <a:lnSpc>
                <a:spcPts val="1200"/>
              </a:lnSpc>
              <a:tabLst>
                <a:tab pos="1259840" algn="r"/>
                <a:tab pos="449580" algn="l"/>
              </a:tabLst>
            </a:pPr>
            <a:r>
              <a:rPr lang="nl-NL" b="1" dirty="0">
                <a:effectLst/>
                <a:latin typeface="Arial" panose="020B0604020202020204" pitchFamily="34" charset="0"/>
                <a:ea typeface="Times New Roman" panose="02020603050405020304" pitchFamily="18" charset="0"/>
                <a:cs typeface="Arial" panose="020B0604020202020204" pitchFamily="34" charset="0"/>
              </a:rPr>
              <a:t>e </a:t>
            </a:r>
            <a:r>
              <a:rPr lang="nl-NL" dirty="0">
                <a:effectLst/>
                <a:latin typeface="Arial" panose="020B0604020202020204" pitchFamily="34" charset="0"/>
                <a:ea typeface="Times New Roman" panose="02020603050405020304" pitchFamily="18" charset="0"/>
                <a:cs typeface="Arial" panose="020B0604020202020204" pitchFamily="34" charset="0"/>
              </a:rPr>
              <a:t>€ 136,90 ÷ 5 = </a:t>
            </a:r>
            <a:r>
              <a:rPr lang="nl-NL" b="1" dirty="0">
                <a:effectLst/>
                <a:latin typeface="Arial" panose="020B0604020202020204" pitchFamily="34" charset="0"/>
                <a:ea typeface="Times New Roman" panose="02020603050405020304" pitchFamily="18" charset="0"/>
                <a:cs typeface="Arial" panose="020B0604020202020204" pitchFamily="34" charset="0"/>
              </a:rPr>
              <a:t>€ 27,38</a:t>
            </a:r>
          </a:p>
          <a:p>
            <a:pPr indent="-252095" algn="l" hangingPunct="0">
              <a:lnSpc>
                <a:spcPts val="1200"/>
              </a:lnSpc>
              <a:tabLst>
                <a:tab pos="1259840" algn="r"/>
                <a:tab pos="449580" algn="l"/>
              </a:tabLst>
            </a:pPr>
            <a:endParaRPr lang="nl-NL" dirty="0">
              <a:effectLst/>
              <a:latin typeface="Arial" panose="020B0604020202020204" pitchFamily="34" charset="0"/>
              <a:ea typeface="Times New Roman" panose="02020603050405020304" pitchFamily="18" charset="0"/>
              <a:cs typeface="Arial" panose="020B0604020202020204" pitchFamily="34" charset="0"/>
            </a:endParaRPr>
          </a:p>
          <a:p>
            <a:pPr indent="-252095" algn="l" hangingPunct="0">
              <a:lnSpc>
                <a:spcPts val="1200"/>
              </a:lnSpc>
              <a:tabLst>
                <a:tab pos="1259840" algn="r"/>
                <a:tab pos="449580" algn="l"/>
              </a:tabLst>
            </a:pPr>
            <a:r>
              <a:rPr lang="nl-NL" b="1" dirty="0">
                <a:effectLst/>
                <a:latin typeface="Arial" panose="020B0604020202020204" pitchFamily="34" charset="0"/>
                <a:ea typeface="Times New Roman" panose="02020603050405020304" pitchFamily="18" charset="0"/>
                <a:cs typeface="Arial" panose="020B0604020202020204" pitchFamily="34" charset="0"/>
              </a:rPr>
              <a:t>f  </a:t>
            </a:r>
            <a:r>
              <a:rPr lang="nl-NL" dirty="0">
                <a:effectLst/>
                <a:latin typeface="Arial" panose="020B0604020202020204" pitchFamily="34" charset="0"/>
                <a:ea typeface="Times New Roman" panose="02020603050405020304" pitchFamily="18" charset="0"/>
                <a:cs typeface="Arial" panose="020B0604020202020204" pitchFamily="34" charset="0"/>
              </a:rPr>
              <a:t>€ 518,10 = … % van 1.501,80 </a:t>
            </a:r>
            <a:r>
              <a:rPr lang="nl-NL" dirty="0">
                <a:effectLst/>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nl-NL" dirty="0">
                <a:latin typeface="Arial" panose="020B0604020202020204" pitchFamily="34" charset="0"/>
                <a:ea typeface="Times New Roman" panose="02020603050405020304" pitchFamily="18" charset="0"/>
                <a:cs typeface="Arial" panose="020B0604020202020204" pitchFamily="34" charset="0"/>
              </a:rPr>
              <a:t>100</a:t>
            </a:r>
            <a:r>
              <a:rPr lang="nl-NL" dirty="0">
                <a:effectLst/>
                <a:latin typeface="Arial" panose="020B0604020202020204" pitchFamily="34" charset="0"/>
                <a:ea typeface="Times New Roman" panose="02020603050405020304" pitchFamily="18" charset="0"/>
                <a:cs typeface="Arial" panose="020B0604020202020204" pitchFamily="34" charset="0"/>
              </a:rPr>
              <a:t> ÷ 1.501,80 x </a:t>
            </a:r>
            <a:r>
              <a:rPr lang="nl-NL" dirty="0">
                <a:latin typeface="Arial" panose="020B0604020202020204" pitchFamily="34" charset="0"/>
                <a:ea typeface="Times New Roman" panose="02020603050405020304" pitchFamily="18" charset="0"/>
                <a:cs typeface="Arial" panose="020B0604020202020204" pitchFamily="34" charset="0"/>
              </a:rPr>
              <a:t>518,10 </a:t>
            </a:r>
            <a:r>
              <a:rPr lang="nl-NL" dirty="0">
                <a:effectLst/>
                <a:latin typeface="Arial" panose="020B0604020202020204" pitchFamily="34" charset="0"/>
                <a:ea typeface="Times New Roman" panose="02020603050405020304" pitchFamily="18" charset="0"/>
                <a:cs typeface="Arial" panose="020B0604020202020204" pitchFamily="34" charset="0"/>
              </a:rPr>
              <a:t>=</a:t>
            </a:r>
          </a:p>
          <a:p>
            <a:pPr indent="-252095" algn="l" hangingPunct="0">
              <a:lnSpc>
                <a:spcPts val="1200"/>
              </a:lnSpc>
              <a:tabLst>
                <a:tab pos="1259840" algn="r"/>
                <a:tab pos="449580" algn="l"/>
              </a:tabLst>
            </a:pPr>
            <a:endParaRPr lang="nl-NL" dirty="0">
              <a:latin typeface="Arial" panose="020B0604020202020204" pitchFamily="34" charset="0"/>
              <a:ea typeface="Times New Roman" panose="02020603050405020304" pitchFamily="18" charset="0"/>
              <a:cs typeface="Arial" panose="020B0604020202020204" pitchFamily="34" charset="0"/>
            </a:endParaRPr>
          </a:p>
          <a:p>
            <a:pPr indent="-252095" algn="l" hangingPunct="0">
              <a:lnSpc>
                <a:spcPts val="1200"/>
              </a:lnSpc>
              <a:tabLst>
                <a:tab pos="1259840" algn="r"/>
                <a:tab pos="449580" algn="l"/>
              </a:tabLst>
            </a:pPr>
            <a:r>
              <a:rPr lang="nl-NL" dirty="0">
                <a:effectLst/>
                <a:latin typeface="Arial" panose="020B0604020202020204" pitchFamily="34" charset="0"/>
                <a:ea typeface="Times New Roman" panose="02020603050405020304" pitchFamily="18" charset="0"/>
                <a:cs typeface="Arial" panose="020B0604020202020204" pitchFamily="34" charset="0"/>
              </a:rPr>
              <a:t>  </a:t>
            </a:r>
            <a:r>
              <a:rPr lang="nl-NL" b="1" dirty="0">
                <a:effectLst/>
                <a:latin typeface="Arial" panose="020B0604020202020204" pitchFamily="34" charset="0"/>
                <a:ea typeface="Times New Roman" panose="02020603050405020304" pitchFamily="18" charset="0"/>
                <a:cs typeface="Arial" panose="020B0604020202020204" pitchFamily="34" charset="0"/>
              </a:rPr>
              <a:t> 34,5%</a:t>
            </a:r>
          </a:p>
          <a:p>
            <a:pPr indent="-252095" algn="l" hangingPunct="0">
              <a:lnSpc>
                <a:spcPts val="1200"/>
              </a:lnSpc>
              <a:tabLst>
                <a:tab pos="1259840" algn="r"/>
                <a:tab pos="449580" algn="l"/>
              </a:tabLst>
            </a:pPr>
            <a:endParaRPr lang="nl-NL" dirty="0">
              <a:latin typeface="Arial" panose="020B0604020202020204" pitchFamily="34" charset="0"/>
              <a:cs typeface="Arial" panose="020B0604020202020204" pitchFamily="34" charset="0"/>
            </a:endParaRPr>
          </a:p>
          <a:p>
            <a:pPr indent="-252095" algn="l" hangingPunct="0">
              <a:lnSpc>
                <a:spcPts val="1200"/>
              </a:lnSpc>
              <a:tabLst>
                <a:tab pos="1259840" algn="r"/>
                <a:tab pos="449580" algn="l"/>
              </a:tabLst>
            </a:pPr>
            <a:r>
              <a:rPr lang="nl-NL" b="1" dirty="0">
                <a:latin typeface="Arial" panose="020B0604020202020204" pitchFamily="34" charset="0"/>
                <a:cs typeface="Arial" panose="020B0604020202020204" pitchFamily="34" charset="0"/>
              </a:rPr>
              <a:t>g</a:t>
            </a:r>
            <a:r>
              <a:rPr lang="nl-NL" dirty="0">
                <a:latin typeface="Arial" panose="020B0604020202020204" pitchFamily="34" charset="0"/>
                <a:cs typeface="Arial" panose="020B0604020202020204" pitchFamily="34" charset="0"/>
              </a:rPr>
              <a:t> € 450,55 = … % van 1.501,80 </a:t>
            </a:r>
            <a:r>
              <a:rPr lang="nl-NL" dirty="0">
                <a:latin typeface="Arial" panose="020B0604020202020204" pitchFamily="34" charset="0"/>
                <a:cs typeface="Arial" panose="020B0604020202020204" pitchFamily="34" charset="0"/>
                <a:sym typeface="Wingdings 3" panose="05040102010807070707" pitchFamily="18" charset="2"/>
              </a:rPr>
              <a:t></a:t>
            </a:r>
            <a:r>
              <a:rPr lang="nl-NL" dirty="0">
                <a:latin typeface="Arial" panose="020B0604020202020204" pitchFamily="34" charset="0"/>
                <a:cs typeface="Arial" panose="020B0604020202020204" pitchFamily="34" charset="0"/>
              </a:rPr>
              <a:t> 100 ÷ 1.501,80 x 450,55 =</a:t>
            </a:r>
          </a:p>
          <a:p>
            <a:pPr indent="-252095" algn="l" hangingPunct="0">
              <a:lnSpc>
                <a:spcPts val="1200"/>
              </a:lnSpc>
              <a:tabLst>
                <a:tab pos="1259840" algn="r"/>
                <a:tab pos="449580" algn="l"/>
              </a:tabLst>
            </a:pPr>
            <a:endParaRPr lang="nl-NL" dirty="0">
              <a:latin typeface="Arial" panose="020B0604020202020204" pitchFamily="34" charset="0"/>
              <a:cs typeface="Arial" panose="020B0604020202020204" pitchFamily="34" charset="0"/>
            </a:endParaRPr>
          </a:p>
          <a:p>
            <a:pPr indent="-252095" algn="l" hangingPunct="0">
              <a:lnSpc>
                <a:spcPts val="1200"/>
              </a:lnSpc>
              <a:tabLst>
                <a:tab pos="1259840" algn="r"/>
                <a:tab pos="449580" algn="l"/>
              </a:tabLst>
            </a:pPr>
            <a:r>
              <a:rPr lang="nl-NL" dirty="0">
                <a:latin typeface="Arial" panose="020B0604020202020204" pitchFamily="34" charset="0"/>
                <a:cs typeface="Arial" panose="020B0604020202020204" pitchFamily="34" charset="0"/>
              </a:rPr>
              <a:t>   </a:t>
            </a:r>
            <a:r>
              <a:rPr lang="nl-NL" b="1" dirty="0">
                <a:latin typeface="Arial" panose="020B0604020202020204" pitchFamily="34" charset="0"/>
                <a:cs typeface="Arial" panose="020B0604020202020204" pitchFamily="34" charset="0"/>
              </a:rPr>
              <a:t>30,0%</a:t>
            </a:r>
          </a:p>
        </p:txBody>
      </p:sp>
      <p:sp>
        <p:nvSpPr>
          <p:cNvPr id="9222" name="Titel 1"/>
          <p:cNvSpPr>
            <a:spLocks/>
          </p:cNvSpPr>
          <p:nvPr/>
        </p:nvSpPr>
        <p:spPr bwMode="auto">
          <a:xfrm>
            <a:off x="446088" y="419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Vraag 10 par. 5.1 – antwoorden</a:t>
            </a:r>
          </a:p>
        </p:txBody>
      </p:sp>
      <p:pic>
        <p:nvPicPr>
          <p:cNvPr id="4" name="Afbeelding 3">
            <a:extLst>
              <a:ext uri="{FF2B5EF4-FFF2-40B4-BE49-F238E27FC236}">
                <a16:creationId xmlns:a16="http://schemas.microsoft.com/office/drawing/2014/main" id="{4D5B8AB3-7156-44AB-8600-561B0195707D}"/>
              </a:ext>
            </a:extLst>
          </p:cNvPr>
          <p:cNvPicPr>
            <a:picLocks noChangeAspect="1"/>
          </p:cNvPicPr>
          <p:nvPr/>
        </p:nvPicPr>
        <p:blipFill>
          <a:blip r:embed="rId3"/>
          <a:stretch>
            <a:fillRect/>
          </a:stretch>
        </p:blipFill>
        <p:spPr>
          <a:xfrm>
            <a:off x="2915816" y="4725144"/>
            <a:ext cx="3672408" cy="2026580"/>
          </a:xfrm>
          <a:prstGeom prst="rect">
            <a:avLst/>
          </a:prstGeom>
          <a:ln>
            <a:solidFill>
              <a:schemeClr val="tx1"/>
            </a:solidFill>
          </a:ln>
        </p:spPr>
      </p:pic>
    </p:spTree>
    <p:custDataLst>
      <p:tags r:id="rId1"/>
    </p:custDataLst>
    <p:extLst>
      <p:ext uri="{BB962C8B-B14F-4D97-AF65-F5344CB8AC3E}">
        <p14:creationId xmlns:p14="http://schemas.microsoft.com/office/powerpoint/2010/main" val="103888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1974" y="1181767"/>
            <a:ext cx="8135938" cy="4494465"/>
          </a:xfrm>
        </p:spPr>
        <p:txBody>
          <a:bodyPr/>
          <a:lstStyle/>
          <a:p>
            <a:pPr algn="l"/>
            <a:r>
              <a:rPr lang="nl-NL" sz="2800" dirty="0">
                <a:latin typeface="Arial" panose="020B0604020202020204" pitchFamily="34" charset="0"/>
                <a:cs typeface="Arial" panose="020B0604020202020204" pitchFamily="34" charset="0"/>
              </a:rPr>
              <a:t>Ondernemingsvormen:</a:t>
            </a: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419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Paragraaf 5.2</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53A75540-5A55-4A73-9C63-5A4F6906B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98862"/>
            <a:ext cx="5993005" cy="39697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528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4"/>
          <p:cNvSpPr>
            <a:spLocks noGrp="1"/>
          </p:cNvSpPr>
          <p:nvPr>
            <p:ph type="title"/>
          </p:nvPr>
        </p:nvSpPr>
        <p:spPr>
          <a:xfrm>
            <a:off x="468313" y="260350"/>
            <a:ext cx="8004175" cy="1143000"/>
          </a:xfrm>
        </p:spPr>
        <p:txBody>
          <a:bodyPr/>
          <a:lstStyle/>
          <a:p>
            <a:pPr eaLnBrk="1" hangingPunct="1"/>
            <a:r>
              <a:rPr lang="nl-NL" altLang="nl-NL" sz="4000" dirty="0">
                <a:solidFill>
                  <a:srgbClr val="54BDF2"/>
                </a:solidFill>
                <a:latin typeface="Arial" panose="020B0604020202020204" pitchFamily="34" charset="0"/>
                <a:cs typeface="Arial" panose="020B0604020202020204" pitchFamily="34" charset="0"/>
              </a:rPr>
              <a:t>Welke begrippen zitten er in H5?</a:t>
            </a:r>
          </a:p>
        </p:txBody>
      </p:sp>
      <p:sp>
        <p:nvSpPr>
          <p:cNvPr id="13316"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nl-NL" altLang="nl-NL" sz="1000" dirty="0">
                <a:solidFill>
                  <a:srgbClr val="898989"/>
                </a:solidFill>
                <a:cs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Pincode - 6e editie\Pincode - vmbo bb\ICT\Leerjaar 3\verkleind-beeld-Pincode-3gt\verkleind-beeld-Pincode-3gt\5 - hoofdstuk 5\808259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110" y="3857636"/>
            <a:ext cx="2498714" cy="249871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CCAA93EB-0F74-4AD7-8E49-8341E94A8A3E}"/>
              </a:ext>
            </a:extLst>
          </p:cNvPr>
          <p:cNvSpPr txBox="1"/>
          <p:nvPr/>
        </p:nvSpPr>
        <p:spPr>
          <a:xfrm>
            <a:off x="468313" y="2451414"/>
            <a:ext cx="8424167" cy="707886"/>
          </a:xfrm>
          <a:prstGeom prst="rect">
            <a:avLst/>
          </a:prstGeom>
          <a:noFill/>
        </p:spPr>
        <p:txBody>
          <a:bodyPr wrap="square">
            <a:spAutoFit/>
          </a:bodyPr>
          <a:lstStyle/>
          <a:p>
            <a:pPr algn="ctr"/>
            <a:r>
              <a:rPr lang="nl-NL" sz="4000" dirty="0">
                <a:solidFill>
                  <a:schemeClr val="accent2">
                    <a:lumMod val="50000"/>
                  </a:schemeClr>
                </a:solidFill>
                <a:latin typeface="Calibri" panose="020F0502020204030204" pitchFamily="34" charset="0"/>
                <a:cs typeface="Calibri" panose="020F0502020204030204" pitchFamily="34" charset="0"/>
              </a:rPr>
              <a:t>https://answergarden.ch/1766573</a:t>
            </a:r>
            <a:endParaRPr lang="nl-NL" dirty="0"/>
          </a:p>
        </p:txBody>
      </p:sp>
      <mc:AlternateContent xmlns:mc="http://schemas.openxmlformats.org/markup-compatibility/2006">
        <mc:Choice xmlns:p14="http://schemas.microsoft.com/office/powerpoint/2010/main" Requires="p14">
          <p:contentPart p14:bwMode="auto" r:id="rId5">
            <p14:nvContentPartPr>
              <p14:cNvPr id="2" name="Inkt 1">
                <a:extLst>
                  <a:ext uri="{FF2B5EF4-FFF2-40B4-BE49-F238E27FC236}">
                    <a16:creationId xmlns:a16="http://schemas.microsoft.com/office/drawing/2014/main" id="{E3C8156D-00BA-40B5-8CE4-840D3C24D50B}"/>
                  </a:ext>
                </a:extLst>
              </p14:cNvPr>
              <p14:cNvContentPartPr/>
              <p14:nvPr/>
            </p14:nvContentPartPr>
            <p14:xfrm>
              <a:off x="3379514" y="2886282"/>
              <a:ext cx="360" cy="360"/>
            </p14:xfrm>
          </p:contentPart>
        </mc:Choice>
        <mc:Fallback>
          <p:pic>
            <p:nvPicPr>
              <p:cNvPr id="2" name="Inkt 1">
                <a:extLst>
                  <a:ext uri="{FF2B5EF4-FFF2-40B4-BE49-F238E27FC236}">
                    <a16:creationId xmlns:a16="http://schemas.microsoft.com/office/drawing/2014/main" id="{E3C8156D-00BA-40B5-8CE4-840D3C24D50B}"/>
                  </a:ext>
                </a:extLst>
              </p:cNvPr>
              <p:cNvPicPr/>
              <p:nvPr/>
            </p:nvPicPr>
            <p:blipFill>
              <a:blip r:embed="rId6"/>
              <a:stretch>
                <a:fillRect/>
              </a:stretch>
            </p:blipFill>
            <p:spPr>
              <a:xfrm>
                <a:off x="3361874" y="2868642"/>
                <a:ext cx="36000" cy="36000"/>
              </a:xfrm>
              <a:prstGeom prst="rect">
                <a:avLst/>
              </a:prstGeom>
            </p:spPr>
          </p:pic>
        </mc:Fallback>
      </mc:AlternateContent>
    </p:spTree>
    <p:custDataLst>
      <p:tags r:id="rId1"/>
    </p:custDataLst>
    <p:extLst>
      <p:ext uri="{BB962C8B-B14F-4D97-AF65-F5344CB8AC3E}">
        <p14:creationId xmlns:p14="http://schemas.microsoft.com/office/powerpoint/2010/main" val="212310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457200" y="1570306"/>
            <a:ext cx="8135938" cy="4264927"/>
          </a:xfrm>
        </p:spPr>
        <p:txBody>
          <a:bodyPr/>
          <a:lstStyle/>
          <a:p>
            <a:pPr algn="l"/>
            <a:r>
              <a:rPr lang="nl-NL" sz="2800" dirty="0">
                <a:latin typeface="Arial" panose="020B0604020202020204" pitchFamily="34" charset="0"/>
                <a:cs typeface="Arial" panose="020B0604020202020204" pitchFamily="34" charset="0"/>
              </a:rPr>
              <a:t>Een zelfstandig ondernemer moet zich inschrijven bij de </a:t>
            </a:r>
            <a:r>
              <a:rPr lang="nl-NL" sz="2800" i="1" dirty="0">
                <a:latin typeface="Arial" panose="020B0604020202020204" pitchFamily="34" charset="0"/>
                <a:cs typeface="Arial" panose="020B0604020202020204" pitchFamily="34" charset="0"/>
              </a:rPr>
              <a:t>Kamer van Koophandel </a:t>
            </a:r>
            <a:r>
              <a:rPr lang="nl-NL" sz="2800" dirty="0">
                <a:latin typeface="Arial" panose="020B0604020202020204" pitchFamily="34" charset="0"/>
                <a:cs typeface="Arial" panose="020B0604020202020204" pitchFamily="34" charset="0"/>
              </a:rPr>
              <a:t>(KvK) en een </a:t>
            </a:r>
            <a:r>
              <a:rPr lang="nl-NL" sz="2800" i="1" dirty="0">
                <a:latin typeface="Arial" panose="020B0604020202020204" pitchFamily="34" charset="0"/>
                <a:cs typeface="Arial" panose="020B0604020202020204" pitchFamily="34" charset="0"/>
              </a:rPr>
              <a:t>ondernemingsvorm </a:t>
            </a:r>
            <a:r>
              <a:rPr lang="nl-NL" sz="2800" dirty="0">
                <a:latin typeface="Arial" panose="020B0604020202020204" pitchFamily="34" charset="0"/>
                <a:cs typeface="Arial" panose="020B0604020202020204" pitchFamily="34" charset="0"/>
              </a:rPr>
              <a:t>kiezen. </a:t>
            </a:r>
          </a:p>
          <a:p>
            <a:pPr algn="l"/>
            <a:r>
              <a:rPr lang="nl-NL" sz="2800" i="1" dirty="0">
                <a:solidFill>
                  <a:srgbClr val="00B0F0"/>
                </a:solidFill>
                <a:latin typeface="Arial" panose="020B0604020202020204" pitchFamily="34" charset="0"/>
                <a:cs typeface="Arial" panose="020B0604020202020204" pitchFamily="34" charset="0"/>
              </a:rPr>
              <a:t>Kijk onderstaande filmpje voor uitleg.</a:t>
            </a:r>
            <a:endParaRPr lang="nl-NL" sz="28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57200" y="42730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Ondernemingsvormen</a:t>
            </a:r>
          </a:p>
        </p:txBody>
      </p:sp>
      <p:pic>
        <p:nvPicPr>
          <p:cNvPr id="3" name="Afbeelding 2">
            <a:extLst>
              <a:ext uri="{FF2B5EF4-FFF2-40B4-BE49-F238E27FC236}">
                <a16:creationId xmlns:a16="http://schemas.microsoft.com/office/drawing/2014/main" id="{E159B36B-785B-41B6-BB60-0450F0A39EF3}"/>
              </a:ext>
            </a:extLst>
          </p:cNvPr>
          <p:cNvPicPr>
            <a:picLocks noChangeAspect="1"/>
          </p:cNvPicPr>
          <p:nvPr/>
        </p:nvPicPr>
        <p:blipFill>
          <a:blip r:embed="rId3"/>
          <a:stretch>
            <a:fillRect/>
          </a:stretch>
        </p:blipFill>
        <p:spPr>
          <a:xfrm>
            <a:off x="550862" y="3475109"/>
            <a:ext cx="688908" cy="359695"/>
          </a:xfrm>
          <a:prstGeom prst="rect">
            <a:avLst/>
          </a:prstGeom>
        </p:spPr>
      </p:pic>
      <p:sp>
        <p:nvSpPr>
          <p:cNvPr id="2" name="Rechthoek 1">
            <a:extLst>
              <a:ext uri="{FF2B5EF4-FFF2-40B4-BE49-F238E27FC236}">
                <a16:creationId xmlns:a16="http://schemas.microsoft.com/office/drawing/2014/main" id="{44D50154-CC3B-4268-8ACD-3E198943012C}"/>
              </a:ext>
            </a:extLst>
          </p:cNvPr>
          <p:cNvSpPr/>
          <p:nvPr/>
        </p:nvSpPr>
        <p:spPr>
          <a:xfrm>
            <a:off x="370256" y="3834804"/>
            <a:ext cx="7582921" cy="1200329"/>
          </a:xfrm>
          <a:prstGeom prst="rect">
            <a:avLst/>
          </a:prstGeom>
        </p:spPr>
        <p:txBody>
          <a:bodyPr wrap="square">
            <a:spAutoFit/>
          </a:bodyPr>
          <a:lstStyle/>
          <a:p>
            <a:r>
              <a:rPr lang="nl-NL" b="1" dirty="0">
                <a:solidFill>
                  <a:srgbClr val="323130"/>
                </a:solidFill>
                <a:latin typeface="Segoe UI" panose="020B0502040204020203" pitchFamily="34" charset="0"/>
                <a:hlinkClick r:id="rId4"/>
              </a:rPr>
              <a:t>https://www.youtube.com/watch?v=Un19EIHeK5g&amp;feature=youtu.be</a:t>
            </a:r>
            <a:endParaRPr lang="nl-NL" b="1" dirty="0">
              <a:solidFill>
                <a:srgbClr val="323130"/>
              </a:solidFill>
              <a:latin typeface="Segoe UI" panose="020B0502040204020203" pitchFamily="34" charset="0"/>
            </a:endParaRPr>
          </a:p>
          <a:p>
            <a:endParaRPr lang="nl-NL" dirty="0"/>
          </a:p>
        </p:txBody>
      </p:sp>
      <p:graphicFrame>
        <p:nvGraphicFramePr>
          <p:cNvPr id="6" name="Tabel 2">
            <a:extLst>
              <a:ext uri="{FF2B5EF4-FFF2-40B4-BE49-F238E27FC236}">
                <a16:creationId xmlns:a16="http://schemas.microsoft.com/office/drawing/2014/main" id="{10455F4F-8D2D-4728-BFB8-D2483DCA6745}"/>
              </a:ext>
            </a:extLst>
          </p:cNvPr>
          <p:cNvGraphicFramePr>
            <a:graphicFrameLocks noGrp="1"/>
          </p:cNvGraphicFramePr>
          <p:nvPr>
            <p:extLst>
              <p:ext uri="{D42A27DB-BD31-4B8C-83A1-F6EECF244321}">
                <p14:modId xmlns:p14="http://schemas.microsoft.com/office/powerpoint/2010/main" val="1689555197"/>
              </p:ext>
            </p:extLst>
          </p:nvPr>
        </p:nvGraphicFramePr>
        <p:xfrm>
          <a:off x="550862" y="4869160"/>
          <a:ext cx="6779865" cy="1483360"/>
        </p:xfrm>
        <a:graphic>
          <a:graphicData uri="http://schemas.openxmlformats.org/drawingml/2006/table">
            <a:tbl>
              <a:tblPr firstRow="1" bandRow="1">
                <a:tableStyleId>{93296810-A885-4BE3-A3E7-6D5BEEA58F35}</a:tableStyleId>
              </a:tblPr>
              <a:tblGrid>
                <a:gridCol w="3024336">
                  <a:extLst>
                    <a:ext uri="{9D8B030D-6E8A-4147-A177-3AD203B41FA5}">
                      <a16:colId xmlns:a16="http://schemas.microsoft.com/office/drawing/2014/main" val="3627610602"/>
                    </a:ext>
                  </a:extLst>
                </a:gridCol>
                <a:gridCol w="1872208">
                  <a:extLst>
                    <a:ext uri="{9D8B030D-6E8A-4147-A177-3AD203B41FA5}">
                      <a16:colId xmlns:a16="http://schemas.microsoft.com/office/drawing/2014/main" val="2084461200"/>
                    </a:ext>
                  </a:extLst>
                </a:gridCol>
                <a:gridCol w="720080">
                  <a:extLst>
                    <a:ext uri="{9D8B030D-6E8A-4147-A177-3AD203B41FA5}">
                      <a16:colId xmlns:a16="http://schemas.microsoft.com/office/drawing/2014/main" val="925582891"/>
                    </a:ext>
                  </a:extLst>
                </a:gridCol>
                <a:gridCol w="576064">
                  <a:extLst>
                    <a:ext uri="{9D8B030D-6E8A-4147-A177-3AD203B41FA5}">
                      <a16:colId xmlns:a16="http://schemas.microsoft.com/office/drawing/2014/main" val="680560075"/>
                    </a:ext>
                  </a:extLst>
                </a:gridCol>
                <a:gridCol w="587177">
                  <a:extLst>
                    <a:ext uri="{9D8B030D-6E8A-4147-A177-3AD203B41FA5}">
                      <a16:colId xmlns:a16="http://schemas.microsoft.com/office/drawing/2014/main" val="2872727858"/>
                    </a:ext>
                  </a:extLst>
                </a:gridCol>
              </a:tblGrid>
              <a:tr h="370840">
                <a:tc>
                  <a:txBody>
                    <a:bodyPr/>
                    <a:lstStyle/>
                    <a:p>
                      <a:endParaRPr lang="nl-NL" dirty="0">
                        <a:latin typeface="Arial" panose="020B0604020202020204" pitchFamily="34" charset="0"/>
                        <a:cs typeface="Arial" panose="020B0604020202020204" pitchFamily="34" charset="0"/>
                      </a:endParaRPr>
                    </a:p>
                  </a:txBody>
                  <a:tcPr/>
                </a:tc>
                <a:tc>
                  <a:txBody>
                    <a:bodyPr/>
                    <a:lstStyle/>
                    <a:p>
                      <a:r>
                        <a:rPr lang="nl-NL" dirty="0">
                          <a:latin typeface="Arial" panose="020B0604020202020204" pitchFamily="34" charset="0"/>
                          <a:cs typeface="Arial" panose="020B0604020202020204" pitchFamily="34" charset="0"/>
                        </a:rPr>
                        <a:t>Eenmanszaak</a:t>
                      </a:r>
                    </a:p>
                  </a:txBody>
                  <a:tcPr/>
                </a:tc>
                <a:tc>
                  <a:txBody>
                    <a:bodyPr/>
                    <a:lstStyle/>
                    <a:p>
                      <a:r>
                        <a:rPr lang="nl-NL" dirty="0">
                          <a:latin typeface="Arial" panose="020B0604020202020204" pitchFamily="34" charset="0"/>
                          <a:cs typeface="Arial" panose="020B0604020202020204" pitchFamily="34" charset="0"/>
                        </a:rPr>
                        <a:t>VOF</a:t>
                      </a:r>
                    </a:p>
                  </a:txBody>
                  <a:tcPr/>
                </a:tc>
                <a:tc>
                  <a:txBody>
                    <a:bodyPr/>
                    <a:lstStyle/>
                    <a:p>
                      <a:r>
                        <a:rPr lang="nl-NL" dirty="0">
                          <a:latin typeface="Arial" panose="020B0604020202020204" pitchFamily="34" charset="0"/>
                          <a:cs typeface="Arial" panose="020B0604020202020204" pitchFamily="34" charset="0"/>
                        </a:rPr>
                        <a:t>BV</a:t>
                      </a:r>
                    </a:p>
                  </a:txBody>
                  <a:tcPr/>
                </a:tc>
                <a:tc>
                  <a:txBody>
                    <a:bodyPr/>
                    <a:lstStyle/>
                    <a:p>
                      <a:r>
                        <a:rPr lang="nl-NL" dirty="0">
                          <a:latin typeface="Arial" panose="020B0604020202020204" pitchFamily="34" charset="0"/>
                          <a:cs typeface="Arial" panose="020B0604020202020204" pitchFamily="34" charset="0"/>
                        </a:rPr>
                        <a:t>NV</a:t>
                      </a:r>
                    </a:p>
                  </a:txBody>
                  <a:tcPr/>
                </a:tc>
                <a:extLst>
                  <a:ext uri="{0D108BD9-81ED-4DB2-BD59-A6C34878D82A}">
                    <a16:rowId xmlns:a16="http://schemas.microsoft.com/office/drawing/2014/main" val="2098310531"/>
                  </a:ext>
                </a:extLst>
              </a:tr>
              <a:tr h="370840">
                <a:tc>
                  <a:txBody>
                    <a:bodyPr/>
                    <a:lstStyle/>
                    <a:p>
                      <a:r>
                        <a:rPr lang="nl-NL" dirty="0">
                          <a:latin typeface="Arial" panose="020B0604020202020204" pitchFamily="34" charset="0"/>
                          <a:cs typeface="Arial" panose="020B0604020202020204" pitchFamily="34" charset="0"/>
                        </a:rPr>
                        <a:t>Meerdere eigenaren</a:t>
                      </a:r>
                    </a:p>
                  </a:txBody>
                  <a:tcPr/>
                </a:tc>
                <a:tc>
                  <a:txBody>
                    <a:bodyPr/>
                    <a:lstStyle/>
                    <a:p>
                      <a:pPr algn="ct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extLst>
                  <a:ext uri="{0D108BD9-81ED-4DB2-BD59-A6C34878D82A}">
                    <a16:rowId xmlns:a16="http://schemas.microsoft.com/office/drawing/2014/main" val="865963935"/>
                  </a:ext>
                </a:extLst>
              </a:tr>
              <a:tr h="370840">
                <a:tc>
                  <a:txBody>
                    <a:bodyPr/>
                    <a:lstStyle/>
                    <a:p>
                      <a:r>
                        <a:rPr lang="nl-NL" dirty="0">
                          <a:latin typeface="Arial" panose="020B0604020202020204" pitchFamily="34" charset="0"/>
                          <a:cs typeface="Arial" panose="020B0604020202020204" pitchFamily="34" charset="0"/>
                        </a:rPr>
                        <a:t>Privé- aansprakelijk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extLst>
                  <a:ext uri="{0D108BD9-81ED-4DB2-BD59-A6C34878D82A}">
                    <a16:rowId xmlns:a16="http://schemas.microsoft.com/office/drawing/2014/main" val="1123395926"/>
                  </a:ext>
                </a:extLst>
              </a:tr>
              <a:tr h="370840">
                <a:tc>
                  <a:txBody>
                    <a:bodyPr/>
                    <a:lstStyle/>
                    <a:p>
                      <a:r>
                        <a:rPr lang="nl-NL" dirty="0">
                          <a:latin typeface="Arial" panose="020B0604020202020204" pitchFamily="34" charset="0"/>
                          <a:cs typeface="Arial" panose="020B0604020202020204" pitchFamily="34" charset="0"/>
                        </a:rPr>
                        <a:t>Aandelen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J/N</a:t>
                      </a:r>
                    </a:p>
                  </a:txBody>
                  <a:tcPr/>
                </a:tc>
                <a:extLst>
                  <a:ext uri="{0D108BD9-81ED-4DB2-BD59-A6C34878D82A}">
                    <a16:rowId xmlns:a16="http://schemas.microsoft.com/office/drawing/2014/main" val="1617615885"/>
                  </a:ext>
                </a:extLst>
              </a:tr>
            </a:tbl>
          </a:graphicData>
        </a:graphic>
      </p:graphicFrame>
    </p:spTree>
    <p:custDataLst>
      <p:tags r:id="rId1"/>
    </p:custDataLst>
    <p:extLst>
      <p:ext uri="{BB962C8B-B14F-4D97-AF65-F5344CB8AC3E}">
        <p14:creationId xmlns:p14="http://schemas.microsoft.com/office/powerpoint/2010/main" val="240452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865508" y="1566610"/>
            <a:ext cx="7854630" cy="4494465"/>
          </a:xfrm>
        </p:spPr>
        <p:txBody>
          <a:bodyPr/>
          <a:lstStyle/>
          <a:p>
            <a:pPr algn="l"/>
            <a:r>
              <a:rPr lang="nl-NL" sz="2800" i="1" dirty="0">
                <a:latin typeface="Arial" panose="020B0604020202020204" pitchFamily="34" charset="0"/>
                <a:cs typeface="Arial" panose="020B0604020202020204" pitchFamily="34" charset="0"/>
              </a:rPr>
              <a:t>Arbeidsverdeling</a:t>
            </a:r>
            <a:r>
              <a:rPr lang="nl-NL" sz="2800" dirty="0">
                <a:latin typeface="Arial" panose="020B0604020202020204" pitchFamily="34" charset="0"/>
                <a:cs typeface="Arial" panose="020B0604020202020204" pitchFamily="34" charset="0"/>
              </a:rPr>
              <a:t> gebeurt binnen elk bedrijf of organisatie. Taken worden verdeeld en iedere medewerker doet waar hij goed in is.</a:t>
            </a:r>
            <a:br>
              <a:rPr lang="nl-NL" sz="2800" dirty="0">
                <a:latin typeface="Arial" panose="020B0604020202020204" pitchFamily="34" charset="0"/>
                <a:cs typeface="Arial" panose="020B0604020202020204" pitchFamily="34" charset="0"/>
              </a:rPr>
            </a:br>
            <a:endParaRPr lang="nl-NL" sz="2800" dirty="0">
              <a:latin typeface="Arial" panose="020B0604020202020204" pitchFamily="34" charset="0"/>
              <a:cs typeface="Arial" panose="020B0604020202020204" pitchFamily="34" charset="0"/>
            </a:endParaRPr>
          </a:p>
          <a:p>
            <a:pPr algn="l"/>
            <a:r>
              <a:rPr lang="nl-NL" sz="2800" dirty="0">
                <a:latin typeface="Arial" panose="020B0604020202020204" pitchFamily="34" charset="0"/>
                <a:cs typeface="Arial" panose="020B0604020202020204" pitchFamily="34" charset="0"/>
              </a:rPr>
              <a:t>Je hebt dan elk je eigen </a:t>
            </a:r>
            <a:r>
              <a:rPr lang="nl-NL" sz="2800" i="1" dirty="0">
                <a:latin typeface="Arial" panose="020B0604020202020204" pitchFamily="34" charset="0"/>
                <a:cs typeface="Arial" panose="020B0604020202020204" pitchFamily="34" charset="0"/>
              </a:rPr>
              <a:t>specialisatie</a:t>
            </a:r>
            <a:r>
              <a:rPr lang="nl-NL" sz="2800" dirty="0">
                <a:latin typeface="Arial" panose="020B0604020202020204" pitchFamily="34" charset="0"/>
                <a:cs typeface="Arial" panose="020B0604020202020204" pitchFamily="34" charset="0"/>
              </a:rPr>
              <a:t>. </a:t>
            </a:r>
          </a:p>
          <a:p>
            <a:pPr algn="l"/>
            <a:r>
              <a:rPr lang="nl-NL" sz="2800" dirty="0">
                <a:latin typeface="Arial" panose="020B0604020202020204" pitchFamily="34" charset="0"/>
                <a:cs typeface="Arial" panose="020B0604020202020204" pitchFamily="34" charset="0"/>
              </a:rPr>
              <a:t>Het werk is bijvoorbeeld verdeeld in leidinggevende en uitvoerende taken.</a:t>
            </a:r>
          </a:p>
          <a:p>
            <a:pPr algn="l"/>
            <a:r>
              <a:rPr lang="nl-NL" sz="2800" dirty="0">
                <a:latin typeface="Arial" panose="020B0604020202020204" pitchFamily="34" charset="0"/>
                <a:cs typeface="Arial" panose="020B0604020202020204" pitchFamily="34" charset="0"/>
              </a:rPr>
              <a:t> </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Arbeidsverdeling</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9411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1974" y="1340768"/>
            <a:ext cx="8135938" cy="4494465"/>
          </a:xfrm>
        </p:spPr>
        <p:txBody>
          <a:bodyPr/>
          <a:lstStyle/>
          <a:p>
            <a:pPr algn="l"/>
            <a:r>
              <a:rPr lang="nl-NL" sz="2800" dirty="0">
                <a:latin typeface="Arial" panose="020B0604020202020204" pitchFamily="34" charset="0"/>
                <a:cs typeface="Arial" panose="020B0604020202020204" pitchFamily="34" charset="0"/>
              </a:rPr>
              <a:t>In een </a:t>
            </a:r>
            <a:r>
              <a:rPr lang="nl-NL" sz="2800" i="1" dirty="0">
                <a:latin typeface="Arial" panose="020B0604020202020204" pitchFamily="34" charset="0"/>
                <a:cs typeface="Arial" panose="020B0604020202020204" pitchFamily="34" charset="0"/>
              </a:rPr>
              <a:t>organigram </a:t>
            </a:r>
            <a:r>
              <a:rPr lang="nl-NL" sz="2800" dirty="0">
                <a:latin typeface="Arial" panose="020B0604020202020204" pitchFamily="34" charset="0"/>
                <a:cs typeface="Arial" panose="020B0604020202020204" pitchFamily="34" charset="0"/>
              </a:rPr>
              <a:t>kun je de verdeling van taken en verantwoordelijkheden duidelijk zien. Bovenaan staat wie leiding geeft met daaronder wie het werk moet uitvoeren. Daarnaast zijn er ondersteunende functies.</a:t>
            </a:r>
            <a:endParaRPr lang="nl-NL" altLang="nl-NL" sz="28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Organigram</a:t>
            </a:r>
          </a:p>
        </p:txBody>
      </p:sp>
      <p:pic>
        <p:nvPicPr>
          <p:cNvPr id="2" name="Afbeelding 1">
            <a:extLst>
              <a:ext uri="{FF2B5EF4-FFF2-40B4-BE49-F238E27FC236}">
                <a16:creationId xmlns:a16="http://schemas.microsoft.com/office/drawing/2014/main" id="{DF3A22B4-B746-4BA3-8906-192F386E0908}"/>
              </a:ext>
            </a:extLst>
          </p:cNvPr>
          <p:cNvPicPr>
            <a:picLocks noChangeAspect="1"/>
          </p:cNvPicPr>
          <p:nvPr/>
        </p:nvPicPr>
        <p:blipFill>
          <a:blip r:embed="rId3"/>
          <a:stretch>
            <a:fillRect/>
          </a:stretch>
        </p:blipFill>
        <p:spPr>
          <a:xfrm>
            <a:off x="2299022" y="3784801"/>
            <a:ext cx="6372225" cy="2724150"/>
          </a:xfrm>
          <a:prstGeom prst="rect">
            <a:avLst/>
          </a:prstGeom>
        </p:spPr>
      </p:pic>
      <p:sp>
        <p:nvSpPr>
          <p:cNvPr id="3" name="Pijl: rechts 2">
            <a:extLst>
              <a:ext uri="{FF2B5EF4-FFF2-40B4-BE49-F238E27FC236}">
                <a16:creationId xmlns:a16="http://schemas.microsoft.com/office/drawing/2014/main" id="{E1853A2B-0ECB-459A-8528-934F6239F9FF}"/>
              </a:ext>
            </a:extLst>
          </p:cNvPr>
          <p:cNvSpPr/>
          <p:nvPr/>
        </p:nvSpPr>
        <p:spPr>
          <a:xfrm>
            <a:off x="1968600" y="3588000"/>
            <a:ext cx="2592288" cy="973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Leidinggevend</a:t>
            </a:r>
          </a:p>
        </p:txBody>
      </p:sp>
      <p:sp>
        <p:nvSpPr>
          <p:cNvPr id="8" name="Pijl: rechts 7">
            <a:extLst>
              <a:ext uri="{FF2B5EF4-FFF2-40B4-BE49-F238E27FC236}">
                <a16:creationId xmlns:a16="http://schemas.microsoft.com/office/drawing/2014/main" id="{5999A31F-8D74-41BA-9046-AB394B2ACD68}"/>
              </a:ext>
            </a:extLst>
          </p:cNvPr>
          <p:cNvSpPr/>
          <p:nvPr/>
        </p:nvSpPr>
        <p:spPr>
          <a:xfrm>
            <a:off x="564675" y="4599038"/>
            <a:ext cx="2592288" cy="973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Ondersteunend</a:t>
            </a:r>
          </a:p>
        </p:txBody>
      </p:sp>
      <p:sp>
        <p:nvSpPr>
          <p:cNvPr id="9" name="Pijl: rechts 8">
            <a:extLst>
              <a:ext uri="{FF2B5EF4-FFF2-40B4-BE49-F238E27FC236}">
                <a16:creationId xmlns:a16="http://schemas.microsoft.com/office/drawing/2014/main" id="{E4CBB286-6535-4117-B19D-C49BB50C779A}"/>
              </a:ext>
            </a:extLst>
          </p:cNvPr>
          <p:cNvSpPr/>
          <p:nvPr/>
        </p:nvSpPr>
        <p:spPr>
          <a:xfrm>
            <a:off x="84036" y="5610076"/>
            <a:ext cx="2214986" cy="973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Uitvoerend</a:t>
            </a:r>
          </a:p>
        </p:txBody>
      </p:sp>
      <p:sp>
        <p:nvSpPr>
          <p:cNvPr id="4" name="Tekstvak 3">
            <a:extLst>
              <a:ext uri="{FF2B5EF4-FFF2-40B4-BE49-F238E27FC236}">
                <a16:creationId xmlns:a16="http://schemas.microsoft.com/office/drawing/2014/main" id="{AA4CBC22-3622-4F65-ACF2-F077D06324A3}"/>
              </a:ext>
            </a:extLst>
          </p:cNvPr>
          <p:cNvSpPr txBox="1"/>
          <p:nvPr/>
        </p:nvSpPr>
        <p:spPr>
          <a:xfrm>
            <a:off x="4765681" y="3743361"/>
            <a:ext cx="1680493" cy="830997"/>
          </a:xfrm>
          <a:prstGeom prst="rect">
            <a:avLst/>
          </a:prstGeom>
          <a:noFill/>
        </p:spPr>
        <p:txBody>
          <a:bodyPr wrap="square" rtlCol="0">
            <a:spAutoFit/>
          </a:bodyPr>
          <a:lstStyle/>
          <a:p>
            <a:r>
              <a:rPr lang="nl-NL" dirty="0"/>
              <a:t>Directeur/</a:t>
            </a:r>
          </a:p>
          <a:p>
            <a:r>
              <a:rPr lang="nl-NL" dirty="0" err="1"/>
              <a:t>chefkok</a:t>
            </a:r>
            <a:endParaRPr lang="nl-NL" dirty="0"/>
          </a:p>
        </p:txBody>
      </p:sp>
      <p:sp>
        <p:nvSpPr>
          <p:cNvPr id="7" name="Tekstvak 6">
            <a:extLst>
              <a:ext uri="{FF2B5EF4-FFF2-40B4-BE49-F238E27FC236}">
                <a16:creationId xmlns:a16="http://schemas.microsoft.com/office/drawing/2014/main" id="{B6EA9FAB-A356-4039-8A0E-F1110B73FB8A}"/>
              </a:ext>
            </a:extLst>
          </p:cNvPr>
          <p:cNvSpPr txBox="1"/>
          <p:nvPr/>
        </p:nvSpPr>
        <p:spPr>
          <a:xfrm>
            <a:off x="3445237" y="4907407"/>
            <a:ext cx="194681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dirty="0"/>
              <a:t>administratie</a:t>
            </a:r>
          </a:p>
        </p:txBody>
      </p:sp>
      <p:sp>
        <p:nvSpPr>
          <p:cNvPr id="10" name="Tekstvak 9">
            <a:extLst>
              <a:ext uri="{FF2B5EF4-FFF2-40B4-BE49-F238E27FC236}">
                <a16:creationId xmlns:a16="http://schemas.microsoft.com/office/drawing/2014/main" id="{3D1B41AB-545D-4EA1-9566-981816792141}"/>
              </a:ext>
            </a:extLst>
          </p:cNvPr>
          <p:cNvSpPr txBox="1"/>
          <p:nvPr/>
        </p:nvSpPr>
        <p:spPr>
          <a:xfrm>
            <a:off x="5605928" y="4889492"/>
            <a:ext cx="233087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dirty="0"/>
              <a:t>boekhouding</a:t>
            </a:r>
          </a:p>
        </p:txBody>
      </p:sp>
      <p:sp>
        <p:nvSpPr>
          <p:cNvPr id="11" name="Tekstvak 10">
            <a:extLst>
              <a:ext uri="{FF2B5EF4-FFF2-40B4-BE49-F238E27FC236}">
                <a16:creationId xmlns:a16="http://schemas.microsoft.com/office/drawing/2014/main" id="{543A7959-B7F4-4B4D-A16B-03000E34893B}"/>
              </a:ext>
            </a:extLst>
          </p:cNvPr>
          <p:cNvSpPr txBox="1"/>
          <p:nvPr/>
        </p:nvSpPr>
        <p:spPr>
          <a:xfrm>
            <a:off x="2636151" y="5836409"/>
            <a:ext cx="1041624" cy="461665"/>
          </a:xfrm>
          <a:prstGeom prst="rect">
            <a:avLst/>
          </a:prstGeom>
          <a:noFill/>
        </p:spPr>
        <p:txBody>
          <a:bodyPr wrap="square" rtlCol="0">
            <a:spAutoFit/>
          </a:bodyPr>
          <a:lstStyle/>
          <a:p>
            <a:r>
              <a:rPr lang="nl-NL" dirty="0"/>
              <a:t>kok</a:t>
            </a:r>
          </a:p>
        </p:txBody>
      </p:sp>
      <p:sp>
        <p:nvSpPr>
          <p:cNvPr id="15" name="Tekstvak 14">
            <a:extLst>
              <a:ext uri="{FF2B5EF4-FFF2-40B4-BE49-F238E27FC236}">
                <a16:creationId xmlns:a16="http://schemas.microsoft.com/office/drawing/2014/main" id="{1765BAB7-6B23-4E8A-BD1D-04BDF43FA1ED}"/>
              </a:ext>
            </a:extLst>
          </p:cNvPr>
          <p:cNvSpPr txBox="1"/>
          <p:nvPr/>
        </p:nvSpPr>
        <p:spPr>
          <a:xfrm>
            <a:off x="4112442" y="5858684"/>
            <a:ext cx="1072730" cy="461665"/>
          </a:xfrm>
          <a:prstGeom prst="rect">
            <a:avLst/>
          </a:prstGeom>
          <a:noFill/>
        </p:spPr>
        <p:txBody>
          <a:bodyPr wrap="none" rtlCol="0">
            <a:spAutoFit/>
          </a:bodyPr>
          <a:lstStyle/>
          <a:p>
            <a:r>
              <a:rPr lang="nl-NL" dirty="0"/>
              <a:t>kelners</a:t>
            </a:r>
          </a:p>
        </p:txBody>
      </p:sp>
      <p:sp>
        <p:nvSpPr>
          <p:cNvPr id="16" name="Tekstvak 15">
            <a:extLst>
              <a:ext uri="{FF2B5EF4-FFF2-40B4-BE49-F238E27FC236}">
                <a16:creationId xmlns:a16="http://schemas.microsoft.com/office/drawing/2014/main" id="{2CC62C42-A652-48A4-B5E4-C46A1436AB37}"/>
              </a:ext>
            </a:extLst>
          </p:cNvPr>
          <p:cNvSpPr txBox="1"/>
          <p:nvPr/>
        </p:nvSpPr>
        <p:spPr>
          <a:xfrm>
            <a:off x="5619839" y="5829387"/>
            <a:ext cx="1381647" cy="461665"/>
          </a:xfrm>
          <a:prstGeom prst="rect">
            <a:avLst/>
          </a:prstGeom>
          <a:noFill/>
        </p:spPr>
        <p:txBody>
          <a:bodyPr wrap="square" rtlCol="0">
            <a:spAutoFit/>
          </a:bodyPr>
          <a:lstStyle/>
          <a:p>
            <a:r>
              <a:rPr lang="nl-NL" dirty="0"/>
              <a:t>afwasser</a:t>
            </a:r>
          </a:p>
        </p:txBody>
      </p:sp>
      <p:sp>
        <p:nvSpPr>
          <p:cNvPr id="17" name="Tekstvak 16">
            <a:extLst>
              <a:ext uri="{FF2B5EF4-FFF2-40B4-BE49-F238E27FC236}">
                <a16:creationId xmlns:a16="http://schemas.microsoft.com/office/drawing/2014/main" id="{E38F03B2-837F-4BCB-9288-EEA1EFA6B59C}"/>
              </a:ext>
            </a:extLst>
          </p:cNvPr>
          <p:cNvSpPr txBox="1"/>
          <p:nvPr/>
        </p:nvSpPr>
        <p:spPr>
          <a:xfrm>
            <a:off x="7187701" y="5836409"/>
            <a:ext cx="1208985" cy="461665"/>
          </a:xfrm>
          <a:prstGeom prst="rect">
            <a:avLst/>
          </a:prstGeom>
          <a:noFill/>
        </p:spPr>
        <p:txBody>
          <a:bodyPr wrap="none" rtlCol="0">
            <a:spAutoFit/>
          </a:bodyPr>
          <a:lstStyle/>
          <a:p>
            <a:r>
              <a:rPr lang="nl-NL" dirty="0"/>
              <a:t>gastheer</a:t>
            </a:r>
          </a:p>
        </p:txBody>
      </p:sp>
    </p:spTree>
    <p:custDataLst>
      <p:tags r:id="rId1"/>
    </p:custDataLst>
    <p:extLst>
      <p:ext uri="{BB962C8B-B14F-4D97-AF65-F5344CB8AC3E}">
        <p14:creationId xmlns:p14="http://schemas.microsoft.com/office/powerpoint/2010/main" val="48424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56716" y="1134441"/>
            <a:ext cx="8396610" cy="4494465"/>
          </a:xfrm>
        </p:spPr>
        <p:txBody>
          <a:bodyPr/>
          <a:lstStyle/>
          <a:p>
            <a:pPr algn="l" eaLnBrk="1" hangingPunct="1"/>
            <a:r>
              <a:rPr lang="nl-NL" altLang="nl-NL" sz="2800" b="1" dirty="0">
                <a:latin typeface="Arial" panose="020B0604020202020204" pitchFamily="34" charset="0"/>
                <a:cs typeface="Arial" panose="020B0604020202020204" pitchFamily="34" charset="0"/>
              </a:rPr>
              <a:t>Waar horen ze bij?</a:t>
            </a:r>
          </a:p>
          <a:p>
            <a:pPr marL="457200" indent="-457200" algn="l" eaLnBrk="1" hangingPunct="1">
              <a:buFontTx/>
              <a:buChar char="-"/>
            </a:pPr>
            <a:r>
              <a:rPr lang="nl-NL" altLang="nl-NL" sz="2800" dirty="0">
                <a:latin typeface="Arial" panose="020B0604020202020204" pitchFamily="34" charset="0"/>
                <a:cs typeface="Arial" panose="020B0604020202020204" pitchFamily="34" charset="0"/>
              </a:rPr>
              <a:t>Varkensboer</a:t>
            </a:r>
          </a:p>
          <a:p>
            <a:pPr marL="457200" indent="-457200" algn="l" eaLnBrk="1" hangingPunct="1">
              <a:buFontTx/>
              <a:buChar char="-"/>
            </a:pPr>
            <a:r>
              <a:rPr lang="nl-NL" altLang="nl-NL" sz="2800" dirty="0">
                <a:latin typeface="Arial" panose="020B0604020202020204" pitchFamily="34" charset="0"/>
                <a:cs typeface="Arial" panose="020B0604020202020204" pitchFamily="34" charset="0"/>
              </a:rPr>
              <a:t>Verzekeringsagent</a:t>
            </a:r>
          </a:p>
          <a:p>
            <a:pPr marL="457200" indent="-457200" algn="l" eaLnBrk="1" hangingPunct="1">
              <a:buFontTx/>
              <a:buChar char="-"/>
            </a:pPr>
            <a:r>
              <a:rPr lang="nl-NL" altLang="nl-NL" sz="2800" dirty="0">
                <a:latin typeface="Arial" panose="020B0604020202020204" pitchFamily="34" charset="0"/>
                <a:cs typeface="Arial" panose="020B0604020202020204" pitchFamily="34" charset="0"/>
              </a:rPr>
              <a:t>Fysiotherapeut</a:t>
            </a:r>
          </a:p>
          <a:p>
            <a:pPr marL="457200" indent="-457200" algn="l" eaLnBrk="1" hangingPunct="1">
              <a:buFontTx/>
              <a:buChar char="-"/>
            </a:pPr>
            <a:r>
              <a:rPr lang="nl-NL" altLang="nl-NL" sz="2800" dirty="0">
                <a:latin typeface="Arial" panose="020B0604020202020204" pitchFamily="34" charset="0"/>
                <a:cs typeface="Arial" panose="020B0604020202020204" pitchFamily="34" charset="0"/>
              </a:rPr>
              <a:t>Boa</a:t>
            </a:r>
          </a:p>
          <a:p>
            <a:pPr marL="457200" indent="-457200" algn="l" eaLnBrk="1" hangingPunct="1">
              <a:buFontTx/>
              <a:buChar char="-"/>
            </a:pPr>
            <a:r>
              <a:rPr lang="nl-NL" altLang="nl-NL" sz="2800" dirty="0">
                <a:latin typeface="Arial" panose="020B0604020202020204" pitchFamily="34" charset="0"/>
                <a:cs typeface="Arial" panose="020B0604020202020204" pitchFamily="34" charset="0"/>
              </a:rPr>
              <a:t>Elektromonteur</a:t>
            </a:r>
          </a:p>
          <a:p>
            <a:pPr marL="457200" indent="-457200" algn="l" eaLnBrk="1" hangingPunct="1">
              <a:buFontTx/>
              <a:buChar char="-"/>
            </a:pPr>
            <a:r>
              <a:rPr lang="nl-NL" altLang="nl-NL" sz="2800" dirty="0">
                <a:latin typeface="Arial" panose="020B0604020202020204" pitchFamily="34" charset="0"/>
                <a:cs typeface="Arial" panose="020B0604020202020204" pitchFamily="34" charset="0"/>
              </a:rPr>
              <a:t>Juwelier</a:t>
            </a:r>
          </a:p>
          <a:p>
            <a:pPr algn="l" eaLnBrk="1" hangingPunct="1"/>
            <a:endParaRPr lang="nl-NL" altLang="nl-NL" sz="2800" dirty="0">
              <a:latin typeface="Arial" panose="020B0604020202020204" pitchFamily="34" charset="0"/>
              <a:cs typeface="Arial" panose="020B0604020202020204" pitchFamily="34" charset="0"/>
            </a:endParaRPr>
          </a:p>
          <a:p>
            <a:pPr algn="l" eaLnBrk="1" hangingPunct="1"/>
            <a:r>
              <a:rPr lang="nl-NL" altLang="nl-NL" sz="2800" dirty="0">
                <a:latin typeface="Arial" panose="020B0604020202020204" pitchFamily="34" charset="0"/>
                <a:cs typeface="Arial" panose="020B0604020202020204" pitchFamily="34" charset="0"/>
              </a:rPr>
              <a:t>De volgorde is:</a:t>
            </a:r>
          </a:p>
          <a:p>
            <a:pPr algn="l" eaLnBrk="1" hangingPunct="1"/>
            <a:r>
              <a:rPr lang="nl-NL" altLang="nl-NL" sz="2800" dirty="0">
                <a:latin typeface="Arial" panose="020B0604020202020204" pitchFamily="34" charset="0"/>
                <a:cs typeface="Arial" panose="020B0604020202020204" pitchFamily="34" charset="0"/>
              </a:rPr>
              <a:t>1-3-4-4-2-3</a:t>
            </a: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Productiesectoren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B823E782-60B8-40BA-A87C-63512FC941E3}"/>
              </a:ext>
            </a:extLst>
          </p:cNvPr>
          <p:cNvPicPr>
            <a:picLocks noChangeAspect="1"/>
          </p:cNvPicPr>
          <p:nvPr/>
        </p:nvPicPr>
        <p:blipFill>
          <a:blip r:embed="rId4"/>
          <a:stretch>
            <a:fillRect/>
          </a:stretch>
        </p:blipFill>
        <p:spPr>
          <a:xfrm>
            <a:off x="3778741" y="1319179"/>
            <a:ext cx="5325448" cy="5346750"/>
          </a:xfrm>
          <a:prstGeom prst="rect">
            <a:avLst/>
          </a:prstGeom>
          <a:ln>
            <a:solidFill>
              <a:schemeClr val="tx1"/>
            </a:solidFill>
          </a:ln>
        </p:spPr>
      </p:pic>
    </p:spTree>
    <p:custDataLst>
      <p:tags r:id="rId1"/>
    </p:custDataLst>
    <p:extLst>
      <p:ext uri="{BB962C8B-B14F-4D97-AF65-F5344CB8AC3E}">
        <p14:creationId xmlns:p14="http://schemas.microsoft.com/office/powerpoint/2010/main" val="35139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8" end="8"/>
                                            </p:txEl>
                                          </p:spTgt>
                                        </p:tgtEl>
                                        <p:attrNameLst>
                                          <p:attrName>style.visibility</p:attrName>
                                        </p:attrNameLst>
                                      </p:cBhvr>
                                      <p:to>
                                        <p:strVal val="visible"/>
                                      </p:to>
                                    </p:set>
                                    <p:animEffect transition="in" filter="fade">
                                      <p:cBhvr>
                                        <p:cTn id="7" dur="1000"/>
                                        <p:tgtEl>
                                          <p:spTgt spid="9219">
                                            <p:txEl>
                                              <p:pRg st="8" end="8"/>
                                            </p:txEl>
                                          </p:spTgt>
                                        </p:tgtEl>
                                      </p:cBhvr>
                                    </p:animEffect>
                                    <p:anim calcmode="lin" valueType="num">
                                      <p:cBhvr>
                                        <p:cTn id="8"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9">
                                            <p:txEl>
                                              <p:pRg st="9" end="9"/>
                                            </p:txEl>
                                          </p:spTgt>
                                        </p:tgtEl>
                                        <p:attrNameLst>
                                          <p:attrName>style.visibility</p:attrName>
                                        </p:attrNameLst>
                                      </p:cBhvr>
                                      <p:to>
                                        <p:strVal val="visible"/>
                                      </p:to>
                                    </p:set>
                                    <p:animEffect transition="in" filter="fade">
                                      <p:cBhvr>
                                        <p:cTn id="12" dur="1000"/>
                                        <p:tgtEl>
                                          <p:spTgt spid="9219">
                                            <p:txEl>
                                              <p:pRg st="9" end="9"/>
                                            </p:txEl>
                                          </p:spTgt>
                                        </p:tgtEl>
                                      </p:cBhvr>
                                    </p:animEffect>
                                    <p:anim calcmode="lin" valueType="num">
                                      <p:cBhvr>
                                        <p:cTn id="13"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762248" y="957213"/>
            <a:ext cx="8229600" cy="4943573"/>
          </a:xfrm>
        </p:spPr>
        <p:txBody>
          <a:bodyPr/>
          <a:lstStyle/>
          <a:p>
            <a:pPr algn="l"/>
            <a:r>
              <a:rPr lang="nl-NL" altLang="nl-NL" sz="2800" i="1" dirty="0">
                <a:latin typeface="Arial" panose="020B0604020202020204" pitchFamily="34" charset="0"/>
                <a:cs typeface="Arial" panose="020B0604020202020204" pitchFamily="34" charset="0"/>
              </a:rPr>
              <a:t>Arbeidsmarkt </a:t>
            </a:r>
            <a:r>
              <a:rPr lang="nl-NL" altLang="nl-NL" sz="2800" dirty="0">
                <a:latin typeface="Arial" panose="020B0604020202020204" pitchFamily="34" charset="0"/>
                <a:cs typeface="Arial" panose="020B0604020202020204" pitchFamily="34" charset="0"/>
              </a:rPr>
              <a:t>is</a:t>
            </a:r>
            <a:r>
              <a:rPr lang="nl-NL" altLang="nl-NL" sz="2800" i="1" dirty="0">
                <a:latin typeface="Arial" panose="020B0604020202020204" pitchFamily="34" charset="0"/>
                <a:cs typeface="Arial" panose="020B0604020202020204" pitchFamily="34" charset="0"/>
              </a:rPr>
              <a:t> </a:t>
            </a:r>
            <a:r>
              <a:rPr lang="nl-NL" altLang="nl-NL" sz="2800" dirty="0">
                <a:latin typeface="Arial" panose="020B0604020202020204" pitchFamily="34" charset="0"/>
                <a:cs typeface="Arial" panose="020B0604020202020204" pitchFamily="34" charset="0"/>
              </a:rPr>
              <a:t>het geheel van vraag naar en aanbod van arbeid.</a:t>
            </a:r>
          </a:p>
          <a:p>
            <a:pPr algn="l"/>
            <a:r>
              <a:rPr lang="nl-NL" altLang="nl-NL" sz="2800" dirty="0">
                <a:latin typeface="Arial" panose="020B0604020202020204" pitchFamily="34" charset="0"/>
                <a:cs typeface="Arial" panose="020B0604020202020204" pitchFamily="34" charset="0"/>
              </a:rPr>
              <a:t>De </a:t>
            </a:r>
            <a:r>
              <a:rPr lang="nl-NL" altLang="nl-NL" sz="2800" i="1" dirty="0">
                <a:latin typeface="Arial" panose="020B0604020202020204" pitchFamily="34" charset="0"/>
                <a:cs typeface="Arial" panose="020B0604020202020204" pitchFamily="34" charset="0"/>
              </a:rPr>
              <a:t>vraag naar arbeid </a:t>
            </a:r>
            <a:r>
              <a:rPr lang="nl-NL" altLang="nl-NL" sz="2800" dirty="0">
                <a:latin typeface="Arial" panose="020B0604020202020204" pitchFamily="34" charset="0"/>
                <a:cs typeface="Arial" panose="020B0604020202020204" pitchFamily="34" charset="0"/>
              </a:rPr>
              <a:t>komt van de </a:t>
            </a:r>
            <a:r>
              <a:rPr lang="nl-NL" altLang="nl-NL" sz="2800" i="1" dirty="0">
                <a:solidFill>
                  <a:srgbClr val="FF0000"/>
                </a:solidFill>
                <a:latin typeface="Arial" panose="020B0604020202020204" pitchFamily="34" charset="0"/>
                <a:cs typeface="Arial" panose="020B0604020202020204" pitchFamily="34" charset="0"/>
              </a:rPr>
              <a:t>werkgevers</a:t>
            </a:r>
            <a:r>
              <a:rPr lang="nl-NL" altLang="nl-NL" sz="2800" dirty="0">
                <a:solidFill>
                  <a:srgbClr val="FF0000"/>
                </a:solidFill>
                <a:latin typeface="Arial" panose="020B0604020202020204" pitchFamily="34" charset="0"/>
                <a:cs typeface="Arial" panose="020B0604020202020204" pitchFamily="34" charset="0"/>
              </a:rPr>
              <a:t>,</a:t>
            </a:r>
            <a:br>
              <a:rPr lang="nl-NL" altLang="nl-NL" sz="2800" dirty="0">
                <a:solidFill>
                  <a:srgbClr val="FF0000"/>
                </a:solidFill>
                <a:latin typeface="Arial" panose="020B0604020202020204" pitchFamily="34" charset="0"/>
                <a:cs typeface="Arial" panose="020B0604020202020204" pitchFamily="34" charset="0"/>
              </a:rPr>
            </a:br>
            <a:r>
              <a:rPr lang="nl-NL" altLang="nl-NL" sz="2800" dirty="0">
                <a:latin typeface="Arial" panose="020B0604020202020204" pitchFamily="34" charset="0"/>
                <a:cs typeface="Arial" panose="020B0604020202020204" pitchFamily="34" charset="0"/>
              </a:rPr>
              <a:t>want die hebben vraag naar arbeid (werknemers)</a:t>
            </a:r>
            <a:br>
              <a:rPr lang="nl-NL" altLang="nl-NL" sz="2800" dirty="0">
                <a:solidFill>
                  <a:srgbClr val="FF0000"/>
                </a:solidFill>
                <a:latin typeface="Arial" panose="020B0604020202020204" pitchFamily="34" charset="0"/>
                <a:cs typeface="Arial" panose="020B0604020202020204" pitchFamily="34" charset="0"/>
              </a:rPr>
            </a:br>
            <a:r>
              <a:rPr lang="nl-NL" altLang="nl-NL" sz="2800" dirty="0">
                <a:latin typeface="Arial" panose="020B0604020202020204" pitchFamily="34" charset="0"/>
                <a:cs typeface="Arial" panose="020B0604020202020204" pitchFamily="34" charset="0"/>
              </a:rPr>
              <a:t> </a:t>
            </a:r>
          </a:p>
          <a:p>
            <a:pPr algn="l"/>
            <a:r>
              <a:rPr lang="nl-NL" altLang="nl-NL" sz="2800" dirty="0">
                <a:latin typeface="Arial" panose="020B0604020202020204" pitchFamily="34" charset="0"/>
                <a:cs typeface="Arial" panose="020B0604020202020204" pitchFamily="34" charset="0"/>
              </a:rPr>
              <a:t>Deze vraag naar arbeid is hetzelfde als de </a:t>
            </a:r>
            <a:r>
              <a:rPr lang="nl-NL" altLang="nl-NL" sz="2800" b="1" i="1" dirty="0">
                <a:latin typeface="Arial" panose="020B0604020202020204" pitchFamily="34" charset="0"/>
                <a:cs typeface="Arial" panose="020B0604020202020204" pitchFamily="34" charset="0"/>
              </a:rPr>
              <a:t>werkgelegenheid:</a:t>
            </a:r>
            <a:r>
              <a:rPr lang="nl-NL" altLang="nl-NL" sz="2800" i="1" dirty="0">
                <a:latin typeface="Arial" panose="020B0604020202020204" pitchFamily="34" charset="0"/>
                <a:cs typeface="Arial" panose="020B0604020202020204" pitchFamily="34" charset="0"/>
              </a:rPr>
              <a:t> </a:t>
            </a:r>
            <a:r>
              <a:rPr lang="nl-NL" altLang="nl-NL" sz="2800" dirty="0">
                <a:latin typeface="Arial" panose="020B0604020202020204" pitchFamily="34" charset="0"/>
                <a:cs typeface="Arial" panose="020B0604020202020204" pitchFamily="34" charset="0"/>
              </a:rPr>
              <a:t>alle arbeidsplaatsen bij  bedrijven en de overheid.</a:t>
            </a:r>
            <a:br>
              <a:rPr lang="nl-NL" altLang="nl-NL" sz="2800" dirty="0">
                <a:latin typeface="Arial" panose="020B0604020202020204" pitchFamily="34" charset="0"/>
                <a:cs typeface="Arial" panose="020B0604020202020204" pitchFamily="34" charset="0"/>
              </a:rPr>
            </a:br>
            <a:endParaRPr lang="nl-NL" altLang="nl-NL" sz="2800" dirty="0">
              <a:latin typeface="Arial" panose="020B0604020202020204" pitchFamily="34" charset="0"/>
              <a:cs typeface="Arial" panose="020B0604020202020204" pitchFamily="34" charset="0"/>
            </a:endParaRPr>
          </a:p>
          <a:p>
            <a:pPr algn="l"/>
            <a:r>
              <a:rPr lang="nl-NL" altLang="nl-NL" sz="2800" dirty="0">
                <a:latin typeface="Arial" panose="020B0604020202020204" pitchFamily="34" charset="0"/>
                <a:cs typeface="Arial" panose="020B0604020202020204" pitchFamily="34" charset="0"/>
              </a:rPr>
              <a:t>De werkgelegenheid neem toe als bedrijven meer producten verkopen.</a:t>
            </a:r>
          </a:p>
        </p:txBody>
      </p:sp>
      <p:sp>
        <p:nvSpPr>
          <p:cNvPr id="9222" name="Titel 1"/>
          <p:cNvSpPr>
            <a:spLocks/>
          </p:cNvSpPr>
          <p:nvPr/>
        </p:nvSpPr>
        <p:spPr bwMode="auto">
          <a:xfrm>
            <a:off x="152152" y="332656"/>
            <a:ext cx="88396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Par. 5.3 Arbeidsmarkt en werkgelegenheid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323528" y="1106339"/>
            <a:ext cx="8712968" cy="4494465"/>
          </a:xfrm>
        </p:spPr>
        <p:txBody>
          <a:bodyPr/>
          <a:lstStyle/>
          <a:p>
            <a:pPr algn="l"/>
            <a:r>
              <a:rPr lang="nl-NL" altLang="nl-NL" dirty="0">
                <a:latin typeface="Arial" panose="020B0604020202020204" pitchFamily="34" charset="0"/>
                <a:cs typeface="Arial" panose="020B0604020202020204" pitchFamily="34" charset="0"/>
              </a:rPr>
              <a:t>De aanbod van op de arbeidsmarkt is de </a:t>
            </a:r>
            <a:r>
              <a:rPr lang="nl-NL" altLang="nl-NL" i="1" dirty="0">
                <a:latin typeface="Arial" panose="020B0604020202020204" pitchFamily="34" charset="0"/>
                <a:cs typeface="Arial" panose="020B0604020202020204" pitchFamily="34" charset="0"/>
              </a:rPr>
              <a:t>beroepsbevolking.</a:t>
            </a:r>
            <a:r>
              <a:rPr lang="nl-NL" altLang="nl-NL" dirty="0">
                <a:latin typeface="Arial" panose="020B0604020202020204" pitchFamily="34" charset="0"/>
                <a:cs typeface="Arial" panose="020B0604020202020204" pitchFamily="34" charset="0"/>
              </a:rPr>
              <a:t> </a:t>
            </a:r>
          </a:p>
          <a:p>
            <a:pPr algn="l"/>
            <a:r>
              <a:rPr lang="nl-NL" altLang="nl-NL" dirty="0">
                <a:latin typeface="Arial" panose="020B0604020202020204" pitchFamily="34" charset="0"/>
                <a:cs typeface="Arial" panose="020B0604020202020204" pitchFamily="34" charset="0"/>
              </a:rPr>
              <a:t>De beroepsbevolking bestaat uit alle personen tussen de vijftien jaar tot de pensioenleeftijd die werken of werkloos zijn. </a:t>
            </a:r>
          </a:p>
          <a:p>
            <a:pPr algn="l"/>
            <a:endParaRPr lang="nl-NL" altLang="nl-NL" dirty="0">
              <a:latin typeface="Arial" panose="020B0604020202020204" pitchFamily="34" charset="0"/>
              <a:cs typeface="Arial" panose="020B0604020202020204" pitchFamily="34" charset="0"/>
            </a:endParaRPr>
          </a:p>
          <a:p>
            <a:pPr algn="l"/>
            <a:endParaRPr lang="nl-NL" altLang="nl-NL" dirty="0">
              <a:latin typeface="Arial" panose="020B0604020202020204" pitchFamily="34" charset="0"/>
              <a:cs typeface="Arial" panose="020B0604020202020204" pitchFamily="34" charset="0"/>
            </a:endParaRPr>
          </a:p>
          <a:p>
            <a:pPr algn="l"/>
            <a:endParaRPr lang="nl-NL" altLang="nl-NL" dirty="0">
              <a:latin typeface="Arial" panose="020B0604020202020204" pitchFamily="34" charset="0"/>
              <a:cs typeface="Arial" panose="020B0604020202020204" pitchFamily="34" charset="0"/>
            </a:endParaRPr>
          </a:p>
          <a:p>
            <a:pPr algn="l"/>
            <a:endParaRPr lang="nl-NL" altLang="nl-NL" dirty="0">
              <a:latin typeface="Arial" panose="020B0604020202020204" pitchFamily="34" charset="0"/>
              <a:cs typeface="Arial" panose="020B0604020202020204" pitchFamily="34" charset="0"/>
            </a:endParaRPr>
          </a:p>
          <a:p>
            <a:pPr algn="l"/>
            <a:endParaRPr lang="nl-NL" altLang="nl-NL" dirty="0">
              <a:latin typeface="Arial" panose="020B0604020202020204" pitchFamily="34" charset="0"/>
              <a:cs typeface="Arial" panose="020B0604020202020204" pitchFamily="34" charset="0"/>
            </a:endParaRPr>
          </a:p>
          <a:p>
            <a:pPr algn="l"/>
            <a:endParaRPr lang="nl-NL" altLang="nl-NL" dirty="0">
              <a:latin typeface="Arial" panose="020B0604020202020204" pitchFamily="34" charset="0"/>
              <a:cs typeface="Arial" panose="020B0604020202020204" pitchFamily="34" charset="0"/>
            </a:endParaRPr>
          </a:p>
          <a:p>
            <a:pPr algn="l"/>
            <a:endParaRPr lang="nl-NL" altLang="nl-NL" dirty="0">
              <a:latin typeface="Arial" panose="020B0604020202020204" pitchFamily="34" charset="0"/>
              <a:cs typeface="Arial" panose="020B0604020202020204" pitchFamily="34" charset="0"/>
            </a:endParaRPr>
          </a:p>
          <a:p>
            <a:pPr algn="l"/>
            <a:r>
              <a:rPr lang="nl-NL" altLang="nl-NL" dirty="0">
                <a:latin typeface="Arial" panose="020B0604020202020204" pitchFamily="34" charset="0"/>
                <a:cs typeface="Arial" panose="020B0604020202020204" pitchFamily="34" charset="0"/>
              </a:rPr>
              <a:t>Dus de beroepsbevolking bestaat uit:</a:t>
            </a:r>
          </a:p>
          <a:p>
            <a:pPr algn="l"/>
            <a:r>
              <a:rPr lang="nl-NL" altLang="nl-NL" dirty="0">
                <a:latin typeface="Arial" panose="020B0604020202020204" pitchFamily="34" charset="0"/>
                <a:cs typeface="Arial" panose="020B0604020202020204" pitchFamily="34" charset="0"/>
              </a:rPr>
              <a:t>7.215.000 + 656.000 = 7.771.000 personen</a:t>
            </a:r>
            <a:br>
              <a:rPr lang="nl-NL" altLang="nl-NL" dirty="0">
                <a:latin typeface="Arial" panose="020B0604020202020204" pitchFamily="34" charset="0"/>
                <a:cs typeface="Arial" panose="020B0604020202020204" pitchFamily="34" charset="0"/>
              </a:rPr>
            </a:br>
            <a:br>
              <a:rPr lang="nl-NL" altLang="nl-NL" dirty="0">
                <a:latin typeface="Arial" panose="020B0604020202020204" pitchFamily="34" charset="0"/>
                <a:cs typeface="Arial" panose="020B0604020202020204" pitchFamily="34" charset="0"/>
              </a:rPr>
            </a:br>
            <a:endParaRPr lang="nl-NL" altLang="nl-NL"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65190" y="44406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Beroepsbevolking</a:t>
            </a:r>
          </a:p>
        </p:txBody>
      </p:sp>
      <p:pic>
        <p:nvPicPr>
          <p:cNvPr id="2" name="Afbeelding 1">
            <a:extLst>
              <a:ext uri="{FF2B5EF4-FFF2-40B4-BE49-F238E27FC236}">
                <a16:creationId xmlns:a16="http://schemas.microsoft.com/office/drawing/2014/main" id="{74135CAF-5560-4C14-9D8E-AD6C10FDEB14}"/>
              </a:ext>
            </a:extLst>
          </p:cNvPr>
          <p:cNvPicPr>
            <a:picLocks noChangeAspect="1"/>
          </p:cNvPicPr>
          <p:nvPr/>
        </p:nvPicPr>
        <p:blipFill>
          <a:blip r:embed="rId3"/>
          <a:stretch>
            <a:fillRect/>
          </a:stretch>
        </p:blipFill>
        <p:spPr>
          <a:xfrm>
            <a:off x="366969" y="2564904"/>
            <a:ext cx="3493311" cy="2816596"/>
          </a:xfrm>
          <a:prstGeom prst="rect">
            <a:avLst/>
          </a:prstGeom>
          <a:ln>
            <a:solidFill>
              <a:schemeClr val="tx1"/>
            </a:solidFill>
          </a:ln>
        </p:spPr>
      </p:pic>
      <p:sp>
        <p:nvSpPr>
          <p:cNvPr id="4" name="Pijl: punthaak 3">
            <a:extLst>
              <a:ext uri="{FF2B5EF4-FFF2-40B4-BE49-F238E27FC236}">
                <a16:creationId xmlns:a16="http://schemas.microsoft.com/office/drawing/2014/main" id="{4D8A8752-02C6-4848-9D76-84B7EAEF675C}"/>
              </a:ext>
            </a:extLst>
          </p:cNvPr>
          <p:cNvSpPr/>
          <p:nvPr/>
        </p:nvSpPr>
        <p:spPr>
          <a:xfrm>
            <a:off x="3546347" y="4567893"/>
            <a:ext cx="1593000" cy="484632"/>
          </a:xfrm>
          <a:prstGeom prst="chevron">
            <a:avLst>
              <a:gd name="adj" fmla="val 76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Pijl: rechts 4">
            <a:extLst>
              <a:ext uri="{FF2B5EF4-FFF2-40B4-BE49-F238E27FC236}">
                <a16:creationId xmlns:a16="http://schemas.microsoft.com/office/drawing/2014/main" id="{FDDD7044-6839-4239-A0CF-143AB2543517}"/>
              </a:ext>
            </a:extLst>
          </p:cNvPr>
          <p:cNvSpPr/>
          <p:nvPr/>
        </p:nvSpPr>
        <p:spPr>
          <a:xfrm>
            <a:off x="3618702" y="3777298"/>
            <a:ext cx="14482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86B3286-8CF2-45B6-9839-963EAB54BA7E}"/>
              </a:ext>
            </a:extLst>
          </p:cNvPr>
          <p:cNvSpPr/>
          <p:nvPr/>
        </p:nvSpPr>
        <p:spPr>
          <a:xfrm>
            <a:off x="5151488" y="3793739"/>
            <a:ext cx="2821892" cy="660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sz="1800" dirty="0">
                <a:solidFill>
                  <a:schemeClr val="tx1"/>
                </a:solidFill>
                <a:latin typeface="Arial" panose="020B0604020202020204" pitchFamily="34" charset="0"/>
                <a:cs typeface="Arial" panose="020B0604020202020204" pitchFamily="34" charset="0"/>
              </a:rPr>
              <a:t>Niet op zoek naar werk!</a:t>
            </a:r>
            <a:br>
              <a:rPr lang="nl-NL" sz="1800" dirty="0">
                <a:solidFill>
                  <a:schemeClr val="tx1"/>
                </a:solidFill>
                <a:latin typeface="Arial" panose="020B0604020202020204" pitchFamily="34" charset="0"/>
                <a:cs typeface="Arial" panose="020B0604020202020204" pitchFamily="34" charset="0"/>
              </a:rPr>
            </a:br>
            <a:r>
              <a:rPr lang="nl-NL" sz="1800" dirty="0">
                <a:solidFill>
                  <a:schemeClr val="tx1"/>
                </a:solidFill>
                <a:latin typeface="Arial" panose="020B0604020202020204" pitchFamily="34" charset="0"/>
                <a:cs typeface="Arial" panose="020B0604020202020204" pitchFamily="34" charset="0"/>
              </a:rPr>
              <a:t>(huisvrouwen, scholieren) </a:t>
            </a:r>
          </a:p>
        </p:txBody>
      </p:sp>
      <p:sp>
        <p:nvSpPr>
          <p:cNvPr id="11" name="Rechthoek 10">
            <a:extLst>
              <a:ext uri="{FF2B5EF4-FFF2-40B4-BE49-F238E27FC236}">
                <a16:creationId xmlns:a16="http://schemas.microsoft.com/office/drawing/2014/main" id="{991B4971-7A45-4193-A553-EAEF723D9B83}"/>
              </a:ext>
            </a:extLst>
          </p:cNvPr>
          <p:cNvSpPr/>
          <p:nvPr/>
        </p:nvSpPr>
        <p:spPr>
          <a:xfrm>
            <a:off x="5139347" y="4588184"/>
            <a:ext cx="2821892" cy="484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sz="1800" dirty="0">
                <a:solidFill>
                  <a:schemeClr val="tx1"/>
                </a:solidFill>
                <a:latin typeface="Arial" panose="020B0604020202020204" pitchFamily="34" charset="0"/>
                <a:cs typeface="Arial" panose="020B0604020202020204" pitchFamily="34" charset="0"/>
              </a:rPr>
              <a:t>Is samen de beroepsbevolking!!!</a:t>
            </a:r>
          </a:p>
        </p:txBody>
      </p:sp>
    </p:spTree>
    <p:custDataLst>
      <p:tags r:id="rId1"/>
    </p:custDataLst>
    <p:extLst>
      <p:ext uri="{BB962C8B-B14F-4D97-AF65-F5344CB8AC3E}">
        <p14:creationId xmlns:p14="http://schemas.microsoft.com/office/powerpoint/2010/main" val="28957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9" end="9"/>
                                            </p:txEl>
                                          </p:spTgt>
                                        </p:tgtEl>
                                        <p:attrNameLst>
                                          <p:attrName>style.visibility</p:attrName>
                                        </p:attrNameLst>
                                      </p:cBhvr>
                                      <p:to>
                                        <p:strVal val="visible"/>
                                      </p:to>
                                    </p:set>
                                    <p:animEffect transition="in" filter="fade">
                                      <p:cBhvr>
                                        <p:cTn id="21" dur="1000"/>
                                        <p:tgtEl>
                                          <p:spTgt spid="9219">
                                            <p:txEl>
                                              <p:pRg st="9" end="9"/>
                                            </p:txEl>
                                          </p:spTgt>
                                        </p:tgtEl>
                                      </p:cBhvr>
                                    </p:animEffect>
                                    <p:anim calcmode="lin" valueType="num">
                                      <p:cBhvr>
                                        <p:cTn id="22"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10" end="10"/>
                                            </p:txEl>
                                          </p:spTgt>
                                        </p:tgtEl>
                                        <p:attrNameLst>
                                          <p:attrName>style.visibility</p:attrName>
                                        </p:attrNameLst>
                                      </p:cBhvr>
                                      <p:to>
                                        <p:strVal val="visible"/>
                                      </p:to>
                                    </p:set>
                                    <p:animEffect transition="in" filter="fade">
                                      <p:cBhvr>
                                        <p:cTn id="28" dur="1000"/>
                                        <p:tgtEl>
                                          <p:spTgt spid="9219">
                                            <p:txEl>
                                              <p:pRg st="10" end="10"/>
                                            </p:txEl>
                                          </p:spTgt>
                                        </p:tgtEl>
                                      </p:cBhvr>
                                    </p:animEffect>
                                    <p:anim calcmode="lin" valueType="num">
                                      <p:cBhvr>
                                        <p:cTn id="29" dur="10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2910" y="1340768"/>
            <a:ext cx="8135938" cy="4494465"/>
          </a:xfrm>
        </p:spPr>
        <p:txBody>
          <a:bodyPr/>
          <a:lstStyle/>
          <a:p>
            <a:pPr algn="l"/>
            <a:r>
              <a:rPr lang="nl-NL" dirty="0">
                <a:latin typeface="Arial" panose="020B0604020202020204" pitchFamily="34" charset="0"/>
                <a:cs typeface="Arial" panose="020B0604020202020204" pitchFamily="34" charset="0"/>
              </a:rPr>
              <a:t>Wat is het juiste antwoord?</a:t>
            </a:r>
          </a:p>
          <a:p>
            <a:pPr algn="l"/>
            <a:r>
              <a:rPr lang="nl-NL" dirty="0">
                <a:latin typeface="Arial" panose="020B0604020202020204" pitchFamily="34" charset="0"/>
                <a:cs typeface="Arial" panose="020B0604020202020204" pitchFamily="34" charset="0"/>
              </a:rPr>
              <a:t>1. Werkgevers die werknemers nodig hebben horen bij</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a:t>
            </a:r>
            <a:r>
              <a:rPr lang="nl-NL" i="1" dirty="0">
                <a:latin typeface="Arial" panose="020B0604020202020204" pitchFamily="34" charset="0"/>
                <a:cs typeface="Arial" panose="020B0604020202020204" pitchFamily="34" charset="0"/>
              </a:rPr>
              <a:t>vraag / het aanbod </a:t>
            </a:r>
            <a:r>
              <a:rPr lang="nl-NL" dirty="0">
                <a:latin typeface="Arial" panose="020B0604020202020204" pitchFamily="34" charset="0"/>
                <a:cs typeface="Arial" panose="020B0604020202020204" pitchFamily="34" charset="0"/>
              </a:rPr>
              <a:t>op de arbeidsmarkt.</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Antwoord:</a:t>
            </a:r>
          </a:p>
          <a:p>
            <a:pPr algn="l"/>
            <a:r>
              <a:rPr lang="nl-NL" dirty="0">
                <a:latin typeface="Arial" panose="020B0604020202020204" pitchFamily="34" charset="0"/>
                <a:cs typeface="Arial" panose="020B0604020202020204" pitchFamily="34" charset="0"/>
              </a:rPr>
              <a:t>    Dit is de werkgelegenheid!</a:t>
            </a:r>
          </a:p>
          <a:p>
            <a:pPr algn="l"/>
            <a:r>
              <a:rPr lang="nl-NL" dirty="0">
                <a:latin typeface="Arial" panose="020B0604020202020204" pitchFamily="34" charset="0"/>
                <a:cs typeface="Arial" panose="020B0604020202020204" pitchFamily="34" charset="0"/>
              </a:rPr>
              <a:t>2. Werkloze en werkzame werknemers horen bij </a:t>
            </a:r>
            <a:r>
              <a:rPr lang="nl-NL" i="1" dirty="0">
                <a:latin typeface="Arial" panose="020B0604020202020204" pitchFamily="34" charset="0"/>
                <a:cs typeface="Arial" panose="020B0604020202020204" pitchFamily="34" charset="0"/>
              </a:rPr>
              <a:t>de</a:t>
            </a:r>
            <a:br>
              <a:rPr lang="nl-NL" i="1" dirty="0">
                <a:latin typeface="Arial" panose="020B0604020202020204" pitchFamily="34" charset="0"/>
                <a:cs typeface="Arial" panose="020B0604020202020204" pitchFamily="34" charset="0"/>
              </a:rPr>
            </a:br>
            <a:r>
              <a:rPr lang="nl-NL" i="1" dirty="0">
                <a:latin typeface="Arial" panose="020B0604020202020204" pitchFamily="34" charset="0"/>
                <a:cs typeface="Arial" panose="020B0604020202020204" pitchFamily="34" charset="0"/>
              </a:rPr>
              <a:t>    vraag / het aanbod </a:t>
            </a:r>
            <a:r>
              <a:rPr lang="nl-NL" dirty="0">
                <a:latin typeface="Arial" panose="020B0604020202020204" pitchFamily="34" charset="0"/>
                <a:cs typeface="Arial" panose="020B0604020202020204" pitchFamily="34" charset="0"/>
              </a:rPr>
              <a:t>op de arbeidsmarkt.</a:t>
            </a:r>
          </a:p>
          <a:p>
            <a:pPr algn="l"/>
            <a:r>
              <a:rPr lang="nl-NL" dirty="0">
                <a:latin typeface="Arial" panose="020B0604020202020204" pitchFamily="34" charset="0"/>
                <a:cs typeface="Arial" panose="020B0604020202020204" pitchFamily="34" charset="0"/>
              </a:rPr>
              <a:t>    Antwoord:</a:t>
            </a:r>
          </a:p>
          <a:p>
            <a:pPr algn="l"/>
            <a:r>
              <a:rPr lang="nl-NL" dirty="0">
                <a:latin typeface="Arial" panose="020B0604020202020204" pitchFamily="34" charset="0"/>
                <a:cs typeface="Arial" panose="020B0604020202020204" pitchFamily="34" charset="0"/>
              </a:rPr>
              <a:t>    Dit is de beroepsbevolking!</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Arbeidsmarkt en werkgelegenheid</a:t>
            </a:r>
          </a:p>
        </p:txBody>
      </p:sp>
      <p:sp>
        <p:nvSpPr>
          <p:cNvPr id="7" name="Rechthoek 6">
            <a:extLst>
              <a:ext uri="{FF2B5EF4-FFF2-40B4-BE49-F238E27FC236}">
                <a16:creationId xmlns:a16="http://schemas.microsoft.com/office/drawing/2014/main" id="{04E69B09-1943-4B11-BB57-C344EDBAB14B}"/>
              </a:ext>
            </a:extLst>
          </p:cNvPr>
          <p:cNvSpPr/>
          <p:nvPr/>
        </p:nvSpPr>
        <p:spPr>
          <a:xfrm>
            <a:off x="2422331" y="2483768"/>
            <a:ext cx="2577134" cy="50405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nl-NL" dirty="0">
              <a:solidFill>
                <a:schemeClr val="tx1"/>
              </a:solidFill>
              <a:latin typeface="Arial" panose="020B0604020202020204" pitchFamily="34" charset="0"/>
              <a:cs typeface="Arial" panose="020B0604020202020204" pitchFamily="34" charset="0"/>
            </a:endParaRPr>
          </a:p>
          <a:p>
            <a:r>
              <a:rPr lang="nl-NL" dirty="0">
                <a:solidFill>
                  <a:schemeClr val="tx1"/>
                </a:solidFill>
                <a:latin typeface="Arial" panose="020B0604020202020204" pitchFamily="34" charset="0"/>
                <a:cs typeface="Arial" panose="020B0604020202020204" pitchFamily="34" charset="0"/>
              </a:rPr>
              <a:t>vraag!</a:t>
            </a:r>
          </a:p>
          <a:p>
            <a:endParaRPr lang="nl-NL" dirty="0">
              <a:solidFill>
                <a:schemeClr val="tx1"/>
              </a:solidFill>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56E9B4BB-D619-4AA5-A92E-E6E1CD3D2028}"/>
              </a:ext>
            </a:extLst>
          </p:cNvPr>
          <p:cNvSpPr/>
          <p:nvPr/>
        </p:nvSpPr>
        <p:spPr>
          <a:xfrm>
            <a:off x="2400152" y="4212392"/>
            <a:ext cx="2577134" cy="39827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nl-NL" dirty="0">
              <a:solidFill>
                <a:schemeClr val="tx1"/>
              </a:solidFill>
              <a:latin typeface="Arial" panose="020B0604020202020204" pitchFamily="34" charset="0"/>
              <a:cs typeface="Arial" panose="020B0604020202020204" pitchFamily="34" charset="0"/>
            </a:endParaRPr>
          </a:p>
          <a:p>
            <a:r>
              <a:rPr lang="nl-NL" dirty="0">
                <a:solidFill>
                  <a:schemeClr val="tx1"/>
                </a:solidFill>
                <a:latin typeface="Arial" panose="020B0604020202020204" pitchFamily="34" charset="0"/>
                <a:cs typeface="Arial" panose="020B0604020202020204" pitchFamily="34" charset="0"/>
              </a:rPr>
              <a:t>aanbod!</a:t>
            </a:r>
          </a:p>
          <a:p>
            <a:endParaRPr lang="nl-NL"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79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1000"/>
                                        <p:tgtEl>
                                          <p:spTgt spid="9219">
                                            <p:txEl>
                                              <p:pRg st="1" end="1"/>
                                            </p:txEl>
                                          </p:spTgt>
                                        </p:tgtEl>
                                      </p:cBhvr>
                                    </p:animEffect>
                                    <p:anim calcmode="lin" valueType="num">
                                      <p:cBhvr>
                                        <p:cTn id="8"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Effect transition="in" filter="fade">
                                      <p:cBhvr>
                                        <p:cTn id="42" dur="1000"/>
                                        <p:tgtEl>
                                          <p:spTgt spid="9219">
                                            <p:txEl>
                                              <p:pRg st="5" end="5"/>
                                            </p:txEl>
                                          </p:spTgt>
                                        </p:tgtEl>
                                      </p:cBhvr>
                                    </p:animEffect>
                                    <p:anim calcmode="lin" valueType="num">
                                      <p:cBhvr>
                                        <p:cTn id="43"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4552" y="1340768"/>
            <a:ext cx="8135938" cy="4494465"/>
          </a:xfrm>
        </p:spPr>
        <p:txBody>
          <a:bodyPr/>
          <a:lstStyle/>
          <a:p>
            <a:pPr algn="l"/>
            <a:r>
              <a:rPr lang="nl-NL" sz="2800" dirty="0">
                <a:latin typeface="Arial" panose="020B0604020202020204" pitchFamily="34" charset="0"/>
                <a:cs typeface="Arial" panose="020B0604020202020204" pitchFamily="34" charset="0"/>
              </a:rPr>
              <a:t>Omdat de kans op betaald werk niet voor iedereen even groot is, is er de </a:t>
            </a:r>
            <a:r>
              <a:rPr lang="nl-NL" sz="2800" i="1" dirty="0">
                <a:latin typeface="Arial" panose="020B0604020202020204" pitchFamily="34" charset="0"/>
                <a:cs typeface="Arial" panose="020B0604020202020204" pitchFamily="34" charset="0"/>
              </a:rPr>
              <a:t>Algemene wet gelijke behandeling. </a:t>
            </a:r>
          </a:p>
          <a:p>
            <a:pPr algn="l"/>
            <a:r>
              <a:rPr lang="nl-NL" sz="2800" dirty="0">
                <a:latin typeface="Arial" panose="020B0604020202020204" pitchFamily="34" charset="0"/>
                <a:cs typeface="Arial" panose="020B0604020202020204" pitchFamily="34" charset="0"/>
              </a:rPr>
              <a:t>Daarin</a:t>
            </a:r>
            <a:r>
              <a:rPr lang="nl-NL" sz="2800" i="1" dirty="0">
                <a:latin typeface="Arial" panose="020B0604020202020204" pitchFamily="34" charset="0"/>
                <a:cs typeface="Arial" panose="020B0604020202020204" pitchFamily="34" charset="0"/>
              </a:rPr>
              <a:t> </a:t>
            </a:r>
            <a:r>
              <a:rPr lang="nl-NL" sz="2800" dirty="0">
                <a:latin typeface="Arial" panose="020B0604020202020204" pitchFamily="34" charset="0"/>
                <a:cs typeface="Arial" panose="020B0604020202020204" pitchFamily="34" charset="0"/>
              </a:rPr>
              <a:t>staat dat er geen onderscheid gemaakt mag worden op basis van bijvoorbeeld </a:t>
            </a:r>
            <a:r>
              <a:rPr lang="nl-NL" sz="2800" b="1" dirty="0">
                <a:latin typeface="Arial" panose="020B0604020202020204" pitchFamily="34" charset="0"/>
                <a:cs typeface="Arial" panose="020B0604020202020204" pitchFamily="34" charset="0"/>
              </a:rPr>
              <a:t>geslacht, ras, leeftijd of afkomst.</a:t>
            </a:r>
          </a:p>
          <a:p>
            <a:pPr algn="l"/>
            <a:r>
              <a:rPr lang="nl-NL" sz="2800" dirty="0">
                <a:latin typeface="Arial" panose="020B0604020202020204" pitchFamily="34" charset="0"/>
                <a:cs typeface="Arial" panose="020B0604020202020204" pitchFamily="34" charset="0"/>
              </a:rPr>
              <a:t>Ook is wettelijk geregeld dat je meer of minder uren kunt gaan werken als je dat wilt. Zo kun je van een fulltimebaan naar een parttimebaan gaan.</a:t>
            </a:r>
            <a:endParaRPr lang="nl-NL" altLang="nl-NL" sz="2800" dirty="0">
              <a:latin typeface="Arial" panose="020B0604020202020204" pitchFamily="34" charset="0"/>
              <a:cs typeface="Arial" panose="020B0604020202020204" pitchFamily="34" charset="0"/>
            </a:endParaRP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Algemene wet gelijke behandeling</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t 1">
                <a:extLst>
                  <a:ext uri="{FF2B5EF4-FFF2-40B4-BE49-F238E27FC236}">
                    <a16:creationId xmlns:a16="http://schemas.microsoft.com/office/drawing/2014/main" id="{5A7A7019-AEDF-449A-8C70-7496AE2BCEC3}"/>
                  </a:ext>
                </a:extLst>
              </p14:cNvPr>
              <p14:cNvContentPartPr/>
              <p14:nvPr/>
            </p14:nvContentPartPr>
            <p14:xfrm>
              <a:off x="6812834" y="3892842"/>
              <a:ext cx="1528560" cy="166320"/>
            </p14:xfrm>
          </p:contentPart>
        </mc:Choice>
        <mc:Fallback>
          <p:pic>
            <p:nvPicPr>
              <p:cNvPr id="2" name="Inkt 1">
                <a:extLst>
                  <a:ext uri="{FF2B5EF4-FFF2-40B4-BE49-F238E27FC236}">
                    <a16:creationId xmlns:a16="http://schemas.microsoft.com/office/drawing/2014/main" id="{5A7A7019-AEDF-449A-8C70-7496AE2BCEC3}"/>
                  </a:ext>
                </a:extLst>
              </p:cNvPr>
              <p:cNvPicPr/>
              <p:nvPr/>
            </p:nvPicPr>
            <p:blipFill>
              <a:blip r:embed="rId5"/>
              <a:stretch>
                <a:fillRect/>
              </a:stretch>
            </p:blipFill>
            <p:spPr>
              <a:xfrm>
                <a:off x="6759194" y="3784842"/>
                <a:ext cx="163620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t 2">
                <a:extLst>
                  <a:ext uri="{FF2B5EF4-FFF2-40B4-BE49-F238E27FC236}">
                    <a16:creationId xmlns:a16="http://schemas.microsoft.com/office/drawing/2014/main" id="{8FFA0B41-1150-4E52-A928-80BE3B84C1EA}"/>
                  </a:ext>
                </a:extLst>
              </p14:cNvPr>
              <p14:cNvContentPartPr/>
              <p14:nvPr/>
            </p14:nvContentPartPr>
            <p14:xfrm>
              <a:off x="660434" y="4341042"/>
              <a:ext cx="4357080" cy="200880"/>
            </p14:xfrm>
          </p:contentPart>
        </mc:Choice>
        <mc:Fallback>
          <p:pic>
            <p:nvPicPr>
              <p:cNvPr id="3" name="Inkt 2">
                <a:extLst>
                  <a:ext uri="{FF2B5EF4-FFF2-40B4-BE49-F238E27FC236}">
                    <a16:creationId xmlns:a16="http://schemas.microsoft.com/office/drawing/2014/main" id="{8FFA0B41-1150-4E52-A928-80BE3B84C1EA}"/>
                  </a:ext>
                </a:extLst>
              </p:cNvPr>
              <p:cNvPicPr/>
              <p:nvPr/>
            </p:nvPicPr>
            <p:blipFill>
              <a:blip r:embed="rId7"/>
              <a:stretch>
                <a:fillRect/>
              </a:stretch>
            </p:blipFill>
            <p:spPr>
              <a:xfrm>
                <a:off x="606794" y="4233402"/>
                <a:ext cx="446472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t 3">
                <a:extLst>
                  <a:ext uri="{FF2B5EF4-FFF2-40B4-BE49-F238E27FC236}">
                    <a16:creationId xmlns:a16="http://schemas.microsoft.com/office/drawing/2014/main" id="{F3ABA99B-92C4-47A5-B6DE-ED135BC02CB2}"/>
                  </a:ext>
                </a:extLst>
              </p14:cNvPr>
              <p14:cNvContentPartPr/>
              <p14:nvPr/>
            </p14:nvContentPartPr>
            <p14:xfrm>
              <a:off x="864554" y="4230882"/>
              <a:ext cx="3510360" cy="306000"/>
            </p14:xfrm>
          </p:contentPart>
        </mc:Choice>
        <mc:Fallback>
          <p:pic>
            <p:nvPicPr>
              <p:cNvPr id="4" name="Inkt 3">
                <a:extLst>
                  <a:ext uri="{FF2B5EF4-FFF2-40B4-BE49-F238E27FC236}">
                    <a16:creationId xmlns:a16="http://schemas.microsoft.com/office/drawing/2014/main" id="{F3ABA99B-92C4-47A5-B6DE-ED135BC02CB2}"/>
                  </a:ext>
                </a:extLst>
              </p:cNvPr>
              <p:cNvPicPr/>
              <p:nvPr/>
            </p:nvPicPr>
            <p:blipFill>
              <a:blip r:embed="rId9"/>
              <a:stretch>
                <a:fillRect/>
              </a:stretch>
            </p:blipFill>
            <p:spPr>
              <a:xfrm>
                <a:off x="810554" y="4122882"/>
                <a:ext cx="3618000" cy="521640"/>
              </a:xfrm>
              <a:prstGeom prst="rect">
                <a:avLst/>
              </a:prstGeom>
            </p:spPr>
          </p:pic>
        </mc:Fallback>
      </mc:AlternateContent>
    </p:spTree>
    <p:custDataLst>
      <p:tags r:id="rId1"/>
    </p:custDataLst>
    <p:extLst>
      <p:ext uri="{BB962C8B-B14F-4D97-AF65-F5344CB8AC3E}">
        <p14:creationId xmlns:p14="http://schemas.microsoft.com/office/powerpoint/2010/main" val="4024539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653723" y="908720"/>
            <a:ext cx="8460432" cy="4869054"/>
          </a:xfrm>
        </p:spPr>
        <p:txBody>
          <a:bodyPr/>
          <a:lstStyle/>
          <a:p>
            <a:pPr algn="l"/>
            <a:r>
              <a:rPr lang="nl-NL" altLang="nl-NL" dirty="0">
                <a:latin typeface="Arial" panose="020B0604020202020204" pitchFamily="34" charset="0"/>
                <a:cs typeface="Arial" panose="020B0604020202020204" pitchFamily="34" charset="0"/>
              </a:rPr>
              <a:t>Als je werkloos wordt en/of wil gaan werken, schrijf je je in bij het </a:t>
            </a:r>
            <a:r>
              <a:rPr lang="nl-NL" altLang="nl-NL" i="1" dirty="0">
                <a:latin typeface="Arial" panose="020B0604020202020204" pitchFamily="34" charset="0"/>
                <a:cs typeface="Arial" panose="020B0604020202020204" pitchFamily="34" charset="0"/>
              </a:rPr>
              <a:t>UWV</a:t>
            </a:r>
            <a:r>
              <a:rPr lang="nl-NL" altLang="nl-NL"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Uitvoeringsinstituut Werknemersverzekeringen) </a:t>
            </a:r>
          </a:p>
          <a:p>
            <a:pPr algn="l"/>
            <a:r>
              <a:rPr lang="nl-NL" dirty="0">
                <a:latin typeface="Arial" panose="020B0604020202020204" pitchFamily="34" charset="0"/>
                <a:cs typeface="Arial" panose="020B0604020202020204" pitchFamily="34" charset="0"/>
              </a:rPr>
              <a:t>Het UWV helpt je een nieuwe baan te vinden en beoordeelt of je recht hebt op een WW-uitkering</a:t>
            </a:r>
          </a:p>
          <a:p>
            <a:pPr algn="l"/>
            <a:endParaRPr lang="nl-NL" dirty="0">
              <a:latin typeface="Arial" panose="020B0604020202020204" pitchFamily="34" charset="0"/>
              <a:cs typeface="Arial" panose="020B0604020202020204" pitchFamily="34" charset="0"/>
            </a:endParaRPr>
          </a:p>
          <a:p>
            <a:pPr algn="l"/>
            <a:r>
              <a:rPr lang="nl-NL" dirty="0">
                <a:latin typeface="Arial" panose="020B0604020202020204" pitchFamily="34" charset="0"/>
                <a:cs typeface="Arial" panose="020B0604020202020204" pitchFamily="34" charset="0"/>
              </a:rPr>
              <a:t>Je bent </a:t>
            </a:r>
            <a:r>
              <a:rPr lang="nl-NL" i="1" dirty="0">
                <a:latin typeface="Arial" panose="020B0604020202020204" pitchFamily="34" charset="0"/>
                <a:cs typeface="Arial" panose="020B0604020202020204" pitchFamily="34" charset="0"/>
              </a:rPr>
              <a:t>werkloos </a:t>
            </a:r>
            <a:r>
              <a:rPr lang="nl-NL" dirty="0">
                <a:latin typeface="Arial" panose="020B0604020202020204" pitchFamily="34" charset="0"/>
                <a:cs typeface="Arial" panose="020B0604020202020204" pitchFamily="34" charset="0"/>
              </a:rPr>
              <a:t>als je tussen de vijftien jaar en de pensioenleeftijd bent, geen baan hebt en actief op zoek naar werk bent. </a:t>
            </a:r>
          </a:p>
          <a:p>
            <a:pPr algn="l"/>
            <a:endParaRPr lang="nl-NL" altLang="nl-NL" dirty="0">
              <a:latin typeface="Arial" panose="020B0604020202020204" pitchFamily="34" charset="0"/>
              <a:cs typeface="Arial" panose="020B0604020202020204" pitchFamily="34" charset="0"/>
            </a:endParaRPr>
          </a:p>
          <a:p>
            <a:pPr algn="l"/>
            <a:r>
              <a:rPr lang="nl-NL" altLang="nl-NL" i="1" dirty="0">
                <a:latin typeface="Arial" panose="020B0604020202020204" pitchFamily="34" charset="0"/>
                <a:cs typeface="Arial" panose="020B0604020202020204" pitchFamily="34" charset="0"/>
              </a:rPr>
              <a:t>Geregistreerde werkloosheid </a:t>
            </a:r>
            <a:r>
              <a:rPr lang="nl-NL" altLang="nl-NL" dirty="0">
                <a:latin typeface="Arial" panose="020B0604020202020204" pitchFamily="34" charset="0"/>
                <a:cs typeface="Arial" panose="020B0604020202020204" pitchFamily="34" charset="0"/>
              </a:rPr>
              <a:t>omvat de werklozen die staan ingeschreven bij het UWV.</a:t>
            </a:r>
          </a:p>
          <a:p>
            <a:pPr algn="l"/>
            <a:r>
              <a:rPr lang="nl-NL" altLang="nl-NL" i="1" dirty="0">
                <a:latin typeface="Arial" panose="020B0604020202020204" pitchFamily="34" charset="0"/>
                <a:cs typeface="Arial" panose="020B0604020202020204" pitchFamily="34" charset="0"/>
              </a:rPr>
              <a:t>Verborgen werkloosheid</a:t>
            </a:r>
            <a:r>
              <a:rPr lang="nl-NL" altLang="nl-NL" dirty="0">
                <a:latin typeface="Arial" panose="020B0604020202020204" pitchFamily="34" charset="0"/>
                <a:cs typeface="Arial" panose="020B0604020202020204" pitchFamily="34" charset="0"/>
              </a:rPr>
              <a:t> zijn de werklozen die niet staan ingeschreven bij het UWV.</a:t>
            </a:r>
          </a:p>
        </p:txBody>
      </p:sp>
      <p:sp>
        <p:nvSpPr>
          <p:cNvPr id="9222" name="Titel 1"/>
          <p:cNvSpPr>
            <a:spLocks/>
          </p:cNvSpPr>
          <p:nvPr/>
        </p:nvSpPr>
        <p:spPr bwMode="auto">
          <a:xfrm>
            <a:off x="457200" y="40466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Werkloos</a:t>
            </a:r>
          </a:p>
        </p:txBody>
      </p:sp>
      <mc:AlternateContent xmlns:mc="http://schemas.openxmlformats.org/markup-compatibility/2006">
        <mc:Choice xmlns:p14="http://schemas.microsoft.com/office/powerpoint/2010/main" Requires="p14">
          <p:contentPart p14:bwMode="auto" r:id="rId3">
            <p14:nvContentPartPr>
              <p14:cNvPr id="2" name="Inkt 1">
                <a:extLst>
                  <a:ext uri="{FF2B5EF4-FFF2-40B4-BE49-F238E27FC236}">
                    <a16:creationId xmlns:a16="http://schemas.microsoft.com/office/drawing/2014/main" id="{A03DF814-A182-44B2-A740-1331AE0E83A7}"/>
                  </a:ext>
                </a:extLst>
              </p14:cNvPr>
              <p14:cNvContentPartPr/>
              <p14:nvPr/>
            </p14:nvContentPartPr>
            <p14:xfrm>
              <a:off x="790394" y="4654602"/>
              <a:ext cx="3646080" cy="137880"/>
            </p14:xfrm>
          </p:contentPart>
        </mc:Choice>
        <mc:Fallback>
          <p:pic>
            <p:nvPicPr>
              <p:cNvPr id="2" name="Inkt 1">
                <a:extLst>
                  <a:ext uri="{FF2B5EF4-FFF2-40B4-BE49-F238E27FC236}">
                    <a16:creationId xmlns:a16="http://schemas.microsoft.com/office/drawing/2014/main" id="{A03DF814-A182-44B2-A740-1331AE0E83A7}"/>
                  </a:ext>
                </a:extLst>
              </p:cNvPr>
              <p:cNvPicPr/>
              <p:nvPr/>
            </p:nvPicPr>
            <p:blipFill>
              <a:blip r:embed="rId4"/>
              <a:stretch>
                <a:fillRect/>
              </a:stretch>
            </p:blipFill>
            <p:spPr>
              <a:xfrm>
                <a:off x="736754" y="4546962"/>
                <a:ext cx="37537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t 2">
                <a:extLst>
                  <a:ext uri="{FF2B5EF4-FFF2-40B4-BE49-F238E27FC236}">
                    <a16:creationId xmlns:a16="http://schemas.microsoft.com/office/drawing/2014/main" id="{6FA6ED81-61F1-47FA-A412-0354760A554A}"/>
                  </a:ext>
                </a:extLst>
              </p14:cNvPr>
              <p14:cNvContentPartPr/>
              <p14:nvPr/>
            </p14:nvContentPartPr>
            <p14:xfrm>
              <a:off x="777074" y="5511042"/>
              <a:ext cx="3039480" cy="64440"/>
            </p14:xfrm>
          </p:contentPart>
        </mc:Choice>
        <mc:Fallback>
          <p:pic>
            <p:nvPicPr>
              <p:cNvPr id="3" name="Inkt 2">
                <a:extLst>
                  <a:ext uri="{FF2B5EF4-FFF2-40B4-BE49-F238E27FC236}">
                    <a16:creationId xmlns:a16="http://schemas.microsoft.com/office/drawing/2014/main" id="{6FA6ED81-61F1-47FA-A412-0354760A554A}"/>
                  </a:ext>
                </a:extLst>
              </p:cNvPr>
              <p:cNvPicPr/>
              <p:nvPr/>
            </p:nvPicPr>
            <p:blipFill>
              <a:blip r:embed="rId6"/>
              <a:stretch>
                <a:fillRect/>
              </a:stretch>
            </p:blipFill>
            <p:spPr>
              <a:xfrm>
                <a:off x="723074" y="5403402"/>
                <a:ext cx="31471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t 3">
                <a:extLst>
                  <a:ext uri="{FF2B5EF4-FFF2-40B4-BE49-F238E27FC236}">
                    <a16:creationId xmlns:a16="http://schemas.microsoft.com/office/drawing/2014/main" id="{231EAA50-26F2-45FC-B842-CC26147D5B6B}"/>
                  </a:ext>
                </a:extLst>
              </p14:cNvPr>
              <p14:cNvContentPartPr/>
              <p14:nvPr/>
            </p14:nvContentPartPr>
            <p14:xfrm>
              <a:off x="4212194" y="5147082"/>
              <a:ext cx="360" cy="360"/>
            </p14:xfrm>
          </p:contentPart>
        </mc:Choice>
        <mc:Fallback>
          <p:pic>
            <p:nvPicPr>
              <p:cNvPr id="4" name="Inkt 3">
                <a:extLst>
                  <a:ext uri="{FF2B5EF4-FFF2-40B4-BE49-F238E27FC236}">
                    <a16:creationId xmlns:a16="http://schemas.microsoft.com/office/drawing/2014/main" id="{231EAA50-26F2-45FC-B842-CC26147D5B6B}"/>
                  </a:ext>
                </a:extLst>
              </p:cNvPr>
              <p:cNvPicPr/>
              <p:nvPr/>
            </p:nvPicPr>
            <p:blipFill>
              <a:blip r:embed="rId8"/>
              <a:stretch>
                <a:fillRect/>
              </a:stretch>
            </p:blipFill>
            <p:spPr>
              <a:xfrm>
                <a:off x="4158194" y="5039082"/>
                <a:ext cx="108000" cy="216000"/>
              </a:xfrm>
              <a:prstGeom prst="rect">
                <a:avLst/>
              </a:prstGeom>
            </p:spPr>
          </p:pic>
        </mc:Fallback>
      </mc:AlternateContent>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A0A926E-606A-4E34-97A0-7951D7243B4D}"/>
              </a:ext>
            </a:extLst>
          </p:cNvPr>
          <p:cNvPicPr>
            <a:picLocks noChangeAspect="1"/>
          </p:cNvPicPr>
          <p:nvPr/>
        </p:nvPicPr>
        <p:blipFill>
          <a:blip r:embed="rId3"/>
          <a:stretch>
            <a:fillRect/>
          </a:stretch>
        </p:blipFill>
        <p:spPr>
          <a:xfrm>
            <a:off x="276903" y="1149952"/>
            <a:ext cx="8590193" cy="4423599"/>
          </a:xfrm>
          <a:prstGeom prst="rect">
            <a:avLst/>
          </a:prstGeom>
        </p:spPr>
      </p:pic>
      <p:sp>
        <p:nvSpPr>
          <p:cNvPr id="9219" name="Rectangle 3"/>
          <p:cNvSpPr>
            <a:spLocks noGrp="1" noChangeArrowheads="1"/>
          </p:cNvSpPr>
          <p:nvPr>
            <p:ph type="subTitle" idx="1"/>
          </p:nvPr>
        </p:nvSpPr>
        <p:spPr>
          <a:xfrm>
            <a:off x="521296" y="293435"/>
            <a:ext cx="8460432" cy="1209045"/>
          </a:xfrm>
        </p:spPr>
        <p:txBody>
          <a:bodyPr/>
          <a:lstStyle/>
          <a:p>
            <a:pPr algn="l"/>
            <a:r>
              <a:rPr lang="nl-NL" dirty="0"/>
              <a:t>Je had een loon van 3.000 euro. Je wordt ontslagen en krijgt een WW-uitkering. Hoeveel WW krijg je het eerste jaar? </a:t>
            </a:r>
          </a:p>
          <a:p>
            <a:pPr algn="l"/>
            <a:endParaRPr lang="nl-NL" altLang="nl-NL"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57200" y="404664"/>
            <a:ext cx="8229600" cy="14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endParaRPr lang="nl-NL" altLang="nl-NL" sz="3600" dirty="0">
              <a:solidFill>
                <a:srgbClr val="54BDF2"/>
              </a:solidFill>
              <a:latin typeface="Arial" panose="020B0604020202020204" pitchFamily="34" charset="0"/>
            </a:endParaRPr>
          </a:p>
        </p:txBody>
      </p:sp>
      <p:sp>
        <p:nvSpPr>
          <p:cNvPr id="13" name="Tekstvak 12">
            <a:extLst>
              <a:ext uri="{FF2B5EF4-FFF2-40B4-BE49-F238E27FC236}">
                <a16:creationId xmlns:a16="http://schemas.microsoft.com/office/drawing/2014/main" id="{00801917-FEC1-4892-AF70-9987AADF0B7F}"/>
              </a:ext>
            </a:extLst>
          </p:cNvPr>
          <p:cNvSpPr txBox="1"/>
          <p:nvPr/>
        </p:nvSpPr>
        <p:spPr>
          <a:xfrm>
            <a:off x="521296" y="5657769"/>
            <a:ext cx="7939136" cy="1569660"/>
          </a:xfrm>
          <a:prstGeom prst="rect">
            <a:avLst/>
          </a:prstGeom>
          <a:noFill/>
        </p:spPr>
        <p:txBody>
          <a:bodyPr wrap="square" rtlCol="0">
            <a:spAutoFit/>
          </a:bodyPr>
          <a:lstStyle/>
          <a:p>
            <a:r>
              <a:rPr lang="nl-NL" dirty="0"/>
              <a:t>Eerste 2 maanden: 75% van 3.000: 2.250 x 2 = 	  4.500	</a:t>
            </a:r>
          </a:p>
          <a:p>
            <a:r>
              <a:rPr lang="nl-NL" dirty="0"/>
              <a:t>Volgende 10 maanden: 70% van 3.000: 2100 x10=	</a:t>
            </a:r>
            <a:r>
              <a:rPr lang="nl-NL" u="sng" dirty="0"/>
              <a:t>21.000</a:t>
            </a:r>
            <a:r>
              <a:rPr lang="nl-NL" dirty="0"/>
              <a:t> +</a:t>
            </a:r>
          </a:p>
          <a:p>
            <a:r>
              <a:rPr lang="nl-NL" dirty="0"/>
              <a:t>			</a:t>
            </a:r>
            <a:r>
              <a:rPr lang="nl-NL" b="1" dirty="0"/>
              <a:t>Totaal het eerste jaar:	€25.500 </a:t>
            </a:r>
            <a:r>
              <a:rPr lang="nl-NL" dirty="0"/>
              <a:t>	</a:t>
            </a:r>
          </a:p>
        </p:txBody>
      </p:sp>
      <mc:AlternateContent xmlns:mc="http://schemas.openxmlformats.org/markup-compatibility/2006">
        <mc:Choice xmlns:p14="http://schemas.microsoft.com/office/powerpoint/2010/main" Requires="p14">
          <p:contentPart p14:bwMode="auto" r:id="rId4">
            <p14:nvContentPartPr>
              <p14:cNvPr id="17" name="Inkt 16">
                <a:extLst>
                  <a:ext uri="{FF2B5EF4-FFF2-40B4-BE49-F238E27FC236}">
                    <a16:creationId xmlns:a16="http://schemas.microsoft.com/office/drawing/2014/main" id="{04716CA5-5869-4525-83BD-85CEDB104BCD}"/>
                  </a:ext>
                </a:extLst>
              </p14:cNvPr>
              <p14:cNvContentPartPr/>
              <p14:nvPr/>
            </p14:nvContentPartPr>
            <p14:xfrm>
              <a:off x="926834" y="4621041"/>
              <a:ext cx="7266240" cy="86400"/>
            </p14:xfrm>
          </p:contentPart>
        </mc:Choice>
        <mc:Fallback>
          <p:pic>
            <p:nvPicPr>
              <p:cNvPr id="17" name="Inkt 16">
                <a:extLst>
                  <a:ext uri="{FF2B5EF4-FFF2-40B4-BE49-F238E27FC236}">
                    <a16:creationId xmlns:a16="http://schemas.microsoft.com/office/drawing/2014/main" id="{04716CA5-5869-4525-83BD-85CEDB104BCD}"/>
                  </a:ext>
                </a:extLst>
              </p:cNvPr>
              <p:cNvPicPr/>
              <p:nvPr/>
            </p:nvPicPr>
            <p:blipFill>
              <a:blip r:embed="rId5"/>
              <a:stretch>
                <a:fillRect/>
              </a:stretch>
            </p:blipFill>
            <p:spPr>
              <a:xfrm>
                <a:off x="872834" y="4513041"/>
                <a:ext cx="73738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t 17">
                <a:extLst>
                  <a:ext uri="{FF2B5EF4-FFF2-40B4-BE49-F238E27FC236}">
                    <a16:creationId xmlns:a16="http://schemas.microsoft.com/office/drawing/2014/main" id="{39EA53A0-C2C4-42BE-BD69-CD7AF8B64971}"/>
                  </a:ext>
                </a:extLst>
              </p14:cNvPr>
              <p14:cNvContentPartPr/>
              <p14:nvPr/>
            </p14:nvContentPartPr>
            <p14:xfrm>
              <a:off x="1250474" y="4882761"/>
              <a:ext cx="38160" cy="3960"/>
            </p14:xfrm>
          </p:contentPart>
        </mc:Choice>
        <mc:Fallback>
          <p:pic>
            <p:nvPicPr>
              <p:cNvPr id="18" name="Inkt 17">
                <a:extLst>
                  <a:ext uri="{FF2B5EF4-FFF2-40B4-BE49-F238E27FC236}">
                    <a16:creationId xmlns:a16="http://schemas.microsoft.com/office/drawing/2014/main" id="{39EA53A0-C2C4-42BE-BD69-CD7AF8B64971}"/>
                  </a:ext>
                </a:extLst>
              </p:cNvPr>
              <p:cNvPicPr/>
              <p:nvPr/>
            </p:nvPicPr>
            <p:blipFill>
              <a:blip r:embed="rId7"/>
              <a:stretch>
                <a:fillRect/>
              </a:stretch>
            </p:blipFill>
            <p:spPr>
              <a:xfrm>
                <a:off x="1196474" y="4775121"/>
                <a:ext cx="145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Inkt 18">
                <a:extLst>
                  <a:ext uri="{FF2B5EF4-FFF2-40B4-BE49-F238E27FC236}">
                    <a16:creationId xmlns:a16="http://schemas.microsoft.com/office/drawing/2014/main" id="{6CDBE350-D97A-4F4B-A41A-4F8702D9F06D}"/>
                  </a:ext>
                </a:extLst>
              </p14:cNvPr>
              <p14:cNvContentPartPr/>
              <p14:nvPr/>
            </p14:nvContentPartPr>
            <p14:xfrm>
              <a:off x="1097834" y="4968441"/>
              <a:ext cx="360" cy="360"/>
            </p14:xfrm>
          </p:contentPart>
        </mc:Choice>
        <mc:Fallback>
          <p:pic>
            <p:nvPicPr>
              <p:cNvPr id="19" name="Inkt 18">
                <a:extLst>
                  <a:ext uri="{FF2B5EF4-FFF2-40B4-BE49-F238E27FC236}">
                    <a16:creationId xmlns:a16="http://schemas.microsoft.com/office/drawing/2014/main" id="{6CDBE350-D97A-4F4B-A41A-4F8702D9F06D}"/>
                  </a:ext>
                </a:extLst>
              </p:cNvPr>
              <p:cNvPicPr/>
              <p:nvPr/>
            </p:nvPicPr>
            <p:blipFill>
              <a:blip r:embed="rId9"/>
              <a:stretch>
                <a:fillRect/>
              </a:stretch>
            </p:blipFill>
            <p:spPr>
              <a:xfrm>
                <a:off x="1044194" y="486044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t 19">
                <a:extLst>
                  <a:ext uri="{FF2B5EF4-FFF2-40B4-BE49-F238E27FC236}">
                    <a16:creationId xmlns:a16="http://schemas.microsoft.com/office/drawing/2014/main" id="{0D5C761B-786E-47BE-A49F-762448FFABC6}"/>
                  </a:ext>
                </a:extLst>
              </p14:cNvPr>
              <p14:cNvContentPartPr/>
              <p14:nvPr/>
            </p14:nvContentPartPr>
            <p14:xfrm>
              <a:off x="1168754" y="4901121"/>
              <a:ext cx="18000" cy="11880"/>
            </p14:xfrm>
          </p:contentPart>
        </mc:Choice>
        <mc:Fallback>
          <p:pic>
            <p:nvPicPr>
              <p:cNvPr id="20" name="Inkt 19">
                <a:extLst>
                  <a:ext uri="{FF2B5EF4-FFF2-40B4-BE49-F238E27FC236}">
                    <a16:creationId xmlns:a16="http://schemas.microsoft.com/office/drawing/2014/main" id="{0D5C761B-786E-47BE-A49F-762448FFABC6}"/>
                  </a:ext>
                </a:extLst>
              </p:cNvPr>
              <p:cNvPicPr/>
              <p:nvPr/>
            </p:nvPicPr>
            <p:blipFill>
              <a:blip r:embed="rId11"/>
              <a:stretch>
                <a:fillRect/>
              </a:stretch>
            </p:blipFill>
            <p:spPr>
              <a:xfrm>
                <a:off x="1115114" y="4793481"/>
                <a:ext cx="1256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t 20">
                <a:extLst>
                  <a:ext uri="{FF2B5EF4-FFF2-40B4-BE49-F238E27FC236}">
                    <a16:creationId xmlns:a16="http://schemas.microsoft.com/office/drawing/2014/main" id="{6C7CE8B2-BA22-4354-9D1A-91162B88E2AA}"/>
                  </a:ext>
                </a:extLst>
              </p14:cNvPr>
              <p14:cNvContentPartPr/>
              <p14:nvPr/>
            </p14:nvContentPartPr>
            <p14:xfrm>
              <a:off x="1021874" y="4924521"/>
              <a:ext cx="9000" cy="9000"/>
            </p14:xfrm>
          </p:contentPart>
        </mc:Choice>
        <mc:Fallback>
          <p:pic>
            <p:nvPicPr>
              <p:cNvPr id="21" name="Inkt 20">
                <a:extLst>
                  <a:ext uri="{FF2B5EF4-FFF2-40B4-BE49-F238E27FC236}">
                    <a16:creationId xmlns:a16="http://schemas.microsoft.com/office/drawing/2014/main" id="{6C7CE8B2-BA22-4354-9D1A-91162B88E2AA}"/>
                  </a:ext>
                </a:extLst>
              </p:cNvPr>
              <p:cNvPicPr/>
              <p:nvPr/>
            </p:nvPicPr>
            <p:blipFill>
              <a:blip r:embed="rId13"/>
              <a:stretch>
                <a:fillRect/>
              </a:stretch>
            </p:blipFill>
            <p:spPr>
              <a:xfrm>
                <a:off x="968234" y="4816881"/>
                <a:ext cx="116640" cy="224640"/>
              </a:xfrm>
              <a:prstGeom prst="rect">
                <a:avLst/>
              </a:prstGeom>
            </p:spPr>
          </p:pic>
        </mc:Fallback>
      </mc:AlternateContent>
    </p:spTree>
    <p:custDataLst>
      <p:tags r:id="rId1"/>
    </p:custDataLst>
    <p:extLst>
      <p:ext uri="{BB962C8B-B14F-4D97-AF65-F5344CB8AC3E}">
        <p14:creationId xmlns:p14="http://schemas.microsoft.com/office/powerpoint/2010/main" val="17680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anim calcmode="lin" valueType="num">
                                      <p:cBhvr>
                                        <p:cTn id="1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E1245DF-6BE0-4C63-8DBB-FC79A0EF4625}"/>
              </a:ext>
            </a:extLst>
          </p:cNvPr>
          <p:cNvPicPr>
            <a:picLocks noChangeAspect="1"/>
          </p:cNvPicPr>
          <p:nvPr/>
        </p:nvPicPr>
        <p:blipFill>
          <a:blip r:embed="rId3"/>
          <a:stretch>
            <a:fillRect/>
          </a:stretch>
        </p:blipFill>
        <p:spPr>
          <a:xfrm rot="21296184">
            <a:off x="-490520" y="3048586"/>
            <a:ext cx="8230313" cy="1237595"/>
          </a:xfrm>
          <a:prstGeom prst="rect">
            <a:avLst/>
          </a:prstGeom>
        </p:spPr>
      </p:pic>
      <p:sp>
        <p:nvSpPr>
          <p:cNvPr id="9222" name="Titel 1"/>
          <p:cNvSpPr>
            <a:spLocks/>
          </p:cNvSpPr>
          <p:nvPr/>
        </p:nvSpPr>
        <p:spPr bwMode="auto">
          <a:xfrm>
            <a:off x="-972616" y="375740"/>
            <a:ext cx="8229600" cy="65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Arbeidsovereenkomst</a:t>
            </a:r>
          </a:p>
        </p:txBody>
      </p:sp>
      <p:pic>
        <p:nvPicPr>
          <p:cNvPr id="4" name="Afbeelding 3">
            <a:extLst>
              <a:ext uri="{FF2B5EF4-FFF2-40B4-BE49-F238E27FC236}">
                <a16:creationId xmlns:a16="http://schemas.microsoft.com/office/drawing/2014/main" id="{9CBD4C25-4C83-4A04-9432-221D6507C460}"/>
              </a:ext>
            </a:extLst>
          </p:cNvPr>
          <p:cNvPicPr>
            <a:picLocks noChangeAspect="1"/>
          </p:cNvPicPr>
          <p:nvPr/>
        </p:nvPicPr>
        <p:blipFill>
          <a:blip r:embed="rId4"/>
          <a:stretch>
            <a:fillRect/>
          </a:stretch>
        </p:blipFill>
        <p:spPr>
          <a:xfrm>
            <a:off x="2267744" y="2091129"/>
            <a:ext cx="8230313" cy="1237595"/>
          </a:xfrm>
          <a:prstGeom prst="rect">
            <a:avLst/>
          </a:prstGeom>
        </p:spPr>
      </p:pic>
      <p:pic>
        <p:nvPicPr>
          <p:cNvPr id="5" name="Afbeelding 4">
            <a:extLst>
              <a:ext uri="{FF2B5EF4-FFF2-40B4-BE49-F238E27FC236}">
                <a16:creationId xmlns:a16="http://schemas.microsoft.com/office/drawing/2014/main" id="{0FCC2B6A-4ED6-40D0-AC7B-3CF00B9A41B0}"/>
              </a:ext>
            </a:extLst>
          </p:cNvPr>
          <p:cNvPicPr>
            <a:picLocks noChangeAspect="1"/>
          </p:cNvPicPr>
          <p:nvPr/>
        </p:nvPicPr>
        <p:blipFill>
          <a:blip r:embed="rId5"/>
          <a:stretch>
            <a:fillRect/>
          </a:stretch>
        </p:blipFill>
        <p:spPr>
          <a:xfrm>
            <a:off x="-972616" y="4663400"/>
            <a:ext cx="8230313" cy="1237595"/>
          </a:xfrm>
          <a:prstGeom prst="rect">
            <a:avLst/>
          </a:prstGeom>
        </p:spPr>
      </p:pic>
      <p:pic>
        <p:nvPicPr>
          <p:cNvPr id="6" name="Afbeelding 5">
            <a:extLst>
              <a:ext uri="{FF2B5EF4-FFF2-40B4-BE49-F238E27FC236}">
                <a16:creationId xmlns:a16="http://schemas.microsoft.com/office/drawing/2014/main" id="{7BA15AA5-399C-4A04-8F96-64555727DD54}"/>
              </a:ext>
            </a:extLst>
          </p:cNvPr>
          <p:cNvPicPr>
            <a:picLocks noChangeAspect="1"/>
          </p:cNvPicPr>
          <p:nvPr/>
        </p:nvPicPr>
        <p:blipFill>
          <a:blip r:embed="rId6"/>
          <a:stretch>
            <a:fillRect/>
          </a:stretch>
        </p:blipFill>
        <p:spPr>
          <a:xfrm rot="887916">
            <a:off x="3633839" y="821423"/>
            <a:ext cx="8230313" cy="1237595"/>
          </a:xfrm>
          <a:prstGeom prst="rect">
            <a:avLst/>
          </a:prstGeom>
        </p:spPr>
      </p:pic>
      <p:pic>
        <p:nvPicPr>
          <p:cNvPr id="8" name="Afbeelding 7">
            <a:extLst>
              <a:ext uri="{FF2B5EF4-FFF2-40B4-BE49-F238E27FC236}">
                <a16:creationId xmlns:a16="http://schemas.microsoft.com/office/drawing/2014/main" id="{0759535A-9ACB-4DD3-AFBF-76F150E4EDD2}"/>
              </a:ext>
            </a:extLst>
          </p:cNvPr>
          <p:cNvPicPr>
            <a:picLocks noChangeAspect="1"/>
          </p:cNvPicPr>
          <p:nvPr/>
        </p:nvPicPr>
        <p:blipFill>
          <a:blip r:embed="rId7"/>
          <a:stretch>
            <a:fillRect/>
          </a:stretch>
        </p:blipFill>
        <p:spPr>
          <a:xfrm rot="20921402">
            <a:off x="-2907600" y="2191404"/>
            <a:ext cx="8230313" cy="1237595"/>
          </a:xfrm>
          <a:prstGeom prst="rect">
            <a:avLst/>
          </a:prstGeom>
        </p:spPr>
      </p:pic>
      <p:pic>
        <p:nvPicPr>
          <p:cNvPr id="10" name="Afbeelding 9">
            <a:extLst>
              <a:ext uri="{FF2B5EF4-FFF2-40B4-BE49-F238E27FC236}">
                <a16:creationId xmlns:a16="http://schemas.microsoft.com/office/drawing/2014/main" id="{934C3E2F-B4B0-42D1-AB98-F8406B641E5E}"/>
              </a:ext>
            </a:extLst>
          </p:cNvPr>
          <p:cNvPicPr>
            <a:picLocks noChangeAspect="1"/>
          </p:cNvPicPr>
          <p:nvPr/>
        </p:nvPicPr>
        <p:blipFill>
          <a:blip r:embed="rId8"/>
          <a:stretch>
            <a:fillRect/>
          </a:stretch>
        </p:blipFill>
        <p:spPr>
          <a:xfrm rot="20994752">
            <a:off x="-502870" y="899929"/>
            <a:ext cx="8230313" cy="1237595"/>
          </a:xfrm>
          <a:prstGeom prst="rect">
            <a:avLst/>
          </a:prstGeom>
        </p:spPr>
      </p:pic>
      <p:sp>
        <p:nvSpPr>
          <p:cNvPr id="13" name="Titel 1">
            <a:extLst>
              <a:ext uri="{FF2B5EF4-FFF2-40B4-BE49-F238E27FC236}">
                <a16:creationId xmlns:a16="http://schemas.microsoft.com/office/drawing/2014/main" id="{388EFDC0-2BB9-4743-9F42-D7AD173E2E4F}"/>
              </a:ext>
            </a:extLst>
          </p:cNvPr>
          <p:cNvSpPr>
            <a:spLocks/>
          </p:cNvSpPr>
          <p:nvPr/>
        </p:nvSpPr>
        <p:spPr bwMode="auto">
          <a:xfrm rot="21264075">
            <a:off x="-1332656" y="592457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Loon		Wetten</a:t>
            </a:r>
          </a:p>
        </p:txBody>
      </p:sp>
      <p:pic>
        <p:nvPicPr>
          <p:cNvPr id="11" name="Afbeelding 10">
            <a:extLst>
              <a:ext uri="{FF2B5EF4-FFF2-40B4-BE49-F238E27FC236}">
                <a16:creationId xmlns:a16="http://schemas.microsoft.com/office/drawing/2014/main" id="{E611DC1F-C10F-49E8-9D86-2B9A6B7DCCA5}"/>
              </a:ext>
            </a:extLst>
          </p:cNvPr>
          <p:cNvPicPr>
            <a:picLocks noChangeAspect="1"/>
          </p:cNvPicPr>
          <p:nvPr/>
        </p:nvPicPr>
        <p:blipFill>
          <a:blip r:embed="rId9"/>
          <a:stretch>
            <a:fillRect/>
          </a:stretch>
        </p:blipFill>
        <p:spPr>
          <a:xfrm rot="675743">
            <a:off x="2597384" y="4268344"/>
            <a:ext cx="8230313" cy="1237595"/>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itel 1"/>
          <p:cNvSpPr>
            <a:spLocks/>
          </p:cNvSpPr>
          <p:nvPr/>
        </p:nvSpPr>
        <p:spPr bwMode="auto">
          <a:xfrm>
            <a:off x="488875" y="46554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Soorten werkloosheid</a:t>
            </a:r>
          </a:p>
        </p:txBody>
      </p:sp>
      <p:pic>
        <p:nvPicPr>
          <p:cNvPr id="3" name="Afbeelding 2">
            <a:extLst>
              <a:ext uri="{FF2B5EF4-FFF2-40B4-BE49-F238E27FC236}">
                <a16:creationId xmlns:a16="http://schemas.microsoft.com/office/drawing/2014/main" id="{6E835E57-FBBA-421D-9927-3EAABDA57C8B}"/>
              </a:ext>
            </a:extLst>
          </p:cNvPr>
          <p:cNvPicPr>
            <a:picLocks noChangeAspect="1"/>
          </p:cNvPicPr>
          <p:nvPr/>
        </p:nvPicPr>
        <p:blipFill>
          <a:blip r:embed="rId3"/>
          <a:stretch>
            <a:fillRect/>
          </a:stretch>
        </p:blipFill>
        <p:spPr>
          <a:xfrm>
            <a:off x="3203848" y="1037041"/>
            <a:ext cx="1822939" cy="951799"/>
          </a:xfrm>
          <a:prstGeom prst="rect">
            <a:avLst/>
          </a:prstGeom>
        </p:spPr>
      </p:pic>
      <p:sp>
        <p:nvSpPr>
          <p:cNvPr id="2" name="Ondertitel 1">
            <a:extLst>
              <a:ext uri="{FF2B5EF4-FFF2-40B4-BE49-F238E27FC236}">
                <a16:creationId xmlns:a16="http://schemas.microsoft.com/office/drawing/2014/main" id="{CE6FD631-1D77-4F0E-BF6F-7A3B837C250F}"/>
              </a:ext>
            </a:extLst>
          </p:cNvPr>
          <p:cNvSpPr>
            <a:spLocks noGrp="1"/>
          </p:cNvSpPr>
          <p:nvPr>
            <p:ph type="subTitle" idx="1"/>
          </p:nvPr>
        </p:nvSpPr>
        <p:spPr>
          <a:xfrm>
            <a:off x="971600" y="1988840"/>
            <a:ext cx="6858000" cy="1655762"/>
          </a:xfrm>
        </p:spPr>
        <p:txBody>
          <a:bodyPr/>
          <a:lstStyle/>
          <a:p>
            <a:r>
              <a:rPr lang="nl-NL" sz="3200" dirty="0">
                <a:latin typeface="Arial" panose="020B0604020202020204" pitchFamily="34" charset="0"/>
                <a:cs typeface="Arial" panose="020B0604020202020204" pitchFamily="34" charset="0"/>
              </a:rPr>
              <a:t>Bekijk het volgende filmpje:</a:t>
            </a:r>
          </a:p>
          <a:p>
            <a:r>
              <a:rPr lang="nl-NL" sz="4000" dirty="0">
                <a:latin typeface="Arial" panose="020B0604020202020204" pitchFamily="34" charset="0"/>
                <a:cs typeface="Arial" panose="020B0604020202020204" pitchFamily="34" charset="0"/>
                <a:hlinkClick r:id="rId4"/>
              </a:rPr>
              <a:t>https://www.youtube.com/watch?v=yviIuVYjTRo&amp;feature=youtu.be</a:t>
            </a:r>
            <a:endParaRPr lang="nl-NL" sz="4000" dirty="0">
              <a:latin typeface="Arial" panose="020B0604020202020204" pitchFamily="34" charset="0"/>
              <a:cs typeface="Arial" panose="020B0604020202020204" pitchFamily="34" charset="0"/>
            </a:endParaRPr>
          </a:p>
          <a:p>
            <a:endParaRPr lang="nl-NL" dirty="0"/>
          </a:p>
        </p:txBody>
      </p:sp>
      <p:pic>
        <p:nvPicPr>
          <p:cNvPr id="4" name="Afbeelding 3">
            <a:extLst>
              <a:ext uri="{FF2B5EF4-FFF2-40B4-BE49-F238E27FC236}">
                <a16:creationId xmlns:a16="http://schemas.microsoft.com/office/drawing/2014/main" id="{07EBDEED-2F70-4AFC-8B45-B7CB9C0BCB71}"/>
              </a:ext>
            </a:extLst>
          </p:cNvPr>
          <p:cNvPicPr>
            <a:picLocks noChangeAspect="1"/>
          </p:cNvPicPr>
          <p:nvPr/>
        </p:nvPicPr>
        <p:blipFill>
          <a:blip r:embed="rId5"/>
          <a:stretch>
            <a:fillRect/>
          </a:stretch>
        </p:blipFill>
        <p:spPr>
          <a:xfrm>
            <a:off x="2339752" y="3933055"/>
            <a:ext cx="4464496" cy="2500117"/>
          </a:xfrm>
          <a:prstGeom prst="rect">
            <a:avLst/>
          </a:prstGeom>
        </p:spPr>
      </p:pic>
    </p:spTree>
    <p:custDataLst>
      <p:tags r:id="rId1"/>
    </p:custDataLst>
    <p:extLst>
      <p:ext uri="{BB962C8B-B14F-4D97-AF65-F5344CB8AC3E}">
        <p14:creationId xmlns:p14="http://schemas.microsoft.com/office/powerpoint/2010/main" val="218374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76260" y="937751"/>
            <a:ext cx="8460235" cy="5506523"/>
          </a:xfrm>
        </p:spPr>
        <p:txBody>
          <a:bodyPr/>
          <a:lstStyle/>
          <a:p>
            <a:pPr marL="342900" indent="-342900" algn="l">
              <a:buFont typeface="Arial" panose="020B0604020202020204" pitchFamily="34" charset="0"/>
              <a:buChar char="•"/>
            </a:pPr>
            <a:r>
              <a:rPr lang="nl-NL" sz="2000" i="1" dirty="0">
                <a:latin typeface="Arial" panose="020B0604020202020204" pitchFamily="34" charset="0"/>
                <a:cs typeface="Arial" panose="020B0604020202020204" pitchFamily="34" charset="0"/>
              </a:rPr>
              <a:t>Conjuncturele werkloosheid:</a:t>
            </a:r>
            <a:br>
              <a:rPr lang="nl-NL" sz="2000" b="1" i="1"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werkloosheid die het gevolg is van een daling van de vraag naar goederen en diensten door vermindering van koopkracht.</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Deze werkloosheid is tijdelijk: als het weer beter gaat dan daalt de conjuncturele werkloosheid weer!</a:t>
            </a:r>
          </a:p>
          <a:p>
            <a:pPr marL="342900" indent="-342900" algn="l">
              <a:buFont typeface="Arial" panose="020B0604020202020204" pitchFamily="34" charset="0"/>
              <a:buChar char="•"/>
            </a:pPr>
            <a:r>
              <a:rPr lang="nl-NL" sz="2000" i="1" dirty="0">
                <a:latin typeface="Arial" panose="020B0604020202020204" pitchFamily="34" charset="0"/>
                <a:cs typeface="Arial" panose="020B0604020202020204" pitchFamily="34" charset="0"/>
              </a:rPr>
              <a:t>Structurele werkloosheid :</a:t>
            </a:r>
            <a:br>
              <a:rPr lang="nl-NL" sz="2000" i="1"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werkloosheid die ontstaat omdat er arbeidsplaatsen verdwijnen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Oftewel: die arbeidsplaatsen komen niet meer terug, dus niet tijdelijk!</a:t>
            </a:r>
          </a:p>
          <a:p>
            <a:pPr marL="342900" indent="-342900" algn="l">
              <a:buFont typeface="Arial" panose="020B0604020202020204" pitchFamily="34" charset="0"/>
              <a:buChar char="•"/>
            </a:pPr>
            <a:r>
              <a:rPr lang="nl-NL" sz="2000" i="1" dirty="0">
                <a:latin typeface="Calibri" panose="020F0502020204030204" pitchFamily="34" charset="0"/>
                <a:cs typeface="Calibri" panose="020F0502020204030204" pitchFamily="34" charset="0"/>
              </a:rPr>
              <a:t>Frictiewerkloosheid </a:t>
            </a:r>
            <a:br>
              <a:rPr lang="nl-NL" sz="2000" i="1" dirty="0">
                <a:latin typeface="Calibri" panose="020F0502020204030204" pitchFamily="34" charset="0"/>
                <a:cs typeface="Calibri" panose="020F0502020204030204" pitchFamily="34" charset="0"/>
              </a:rPr>
            </a:br>
            <a:r>
              <a:rPr lang="nl-NL" sz="2000" dirty="0">
                <a:latin typeface="Calibri" panose="020F0502020204030204" pitchFamily="34" charset="0"/>
                <a:cs typeface="Calibri" panose="020F0502020204030204" pitchFamily="34" charset="0"/>
              </a:rPr>
              <a:t>Kortdurende werkloosheid omdat je even tijd nodig hebt om een nieuwe baan te vinden.</a:t>
            </a:r>
          </a:p>
          <a:p>
            <a:pPr marL="342900" indent="-342900" algn="l">
              <a:buFont typeface="Arial" panose="020B0604020202020204" pitchFamily="34" charset="0"/>
              <a:buChar char="•"/>
            </a:pPr>
            <a:r>
              <a:rPr lang="nl-NL" sz="2000" i="1" dirty="0">
                <a:latin typeface="Calibri" panose="020F0502020204030204" pitchFamily="34" charset="0"/>
                <a:cs typeface="Calibri" panose="020F0502020204030204" pitchFamily="34" charset="0"/>
              </a:rPr>
              <a:t>Seizoenswerkloosheid </a:t>
            </a:r>
            <a:br>
              <a:rPr lang="nl-NL" sz="2000" i="1" dirty="0">
                <a:latin typeface="Calibri" panose="020F0502020204030204" pitchFamily="34" charset="0"/>
                <a:cs typeface="Calibri" panose="020F0502020204030204" pitchFamily="34" charset="0"/>
              </a:rPr>
            </a:br>
            <a:r>
              <a:rPr lang="nl-NL" sz="2000" dirty="0">
                <a:latin typeface="Calibri" panose="020F0502020204030204" pitchFamily="34" charset="0"/>
                <a:cs typeface="Calibri" panose="020F0502020204030204" pitchFamily="34" charset="0"/>
              </a:rPr>
              <a:t>Werkloosheid die ontstaat doordat bepaald werk alleen maar in een deel van het jaar verricht kan worden.</a:t>
            </a:r>
          </a:p>
          <a:p>
            <a:pPr marL="342900" indent="-342900" algn="l">
              <a:buFont typeface="Arial" panose="020B0604020202020204" pitchFamily="34" charset="0"/>
              <a:buChar char="•"/>
            </a:pPr>
            <a:r>
              <a:rPr lang="nl-NL" sz="2000" i="1" dirty="0">
                <a:latin typeface="Calibri" panose="020F0502020204030204" pitchFamily="34" charset="0"/>
                <a:cs typeface="Calibri" panose="020F0502020204030204" pitchFamily="34" charset="0"/>
              </a:rPr>
              <a:t>Regionale werkloosheid </a:t>
            </a:r>
            <a:br>
              <a:rPr lang="nl-NL" sz="2000" i="1" dirty="0">
                <a:latin typeface="Calibri" panose="020F0502020204030204" pitchFamily="34" charset="0"/>
                <a:cs typeface="Calibri" panose="020F0502020204030204" pitchFamily="34" charset="0"/>
              </a:rPr>
            </a:br>
            <a:r>
              <a:rPr lang="nl-NL" sz="2000" dirty="0" err="1">
                <a:latin typeface="Calibri" panose="020F0502020204030204" pitchFamily="34" charset="0"/>
                <a:cs typeface="Calibri" panose="020F0502020204030204" pitchFamily="34" charset="0"/>
              </a:rPr>
              <a:t>Werkloosheid</a:t>
            </a:r>
            <a:r>
              <a:rPr lang="nl-NL" sz="2000" dirty="0">
                <a:latin typeface="Calibri" panose="020F0502020204030204" pitchFamily="34" charset="0"/>
                <a:cs typeface="Calibri" panose="020F0502020204030204" pitchFamily="34" charset="0"/>
              </a:rPr>
              <a:t> die in bepaalde gebieden hoger is dan gemiddeld in het land.</a:t>
            </a:r>
          </a:p>
          <a:p>
            <a:pPr algn="l"/>
            <a:br>
              <a:rPr lang="nl-NL" sz="2800" dirty="0">
                <a:latin typeface="Arial" panose="020B0604020202020204" pitchFamily="34" charset="0"/>
                <a:cs typeface="Arial" panose="020B0604020202020204" pitchFamily="34" charset="0"/>
              </a:rPr>
            </a:br>
            <a:endParaRPr lang="nl-NL" sz="28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352426" y="413726"/>
            <a:ext cx="8229600" cy="66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Calibri" panose="020F0502020204030204" pitchFamily="34" charset="0"/>
                <a:cs typeface="Calibri" panose="020F0502020204030204" pitchFamily="34" charset="0"/>
              </a:rPr>
              <a:t>Soorten werkloosheid</a:t>
            </a:r>
          </a:p>
        </p:txBody>
      </p:sp>
    </p:spTree>
    <p:custDataLst>
      <p:tags r:id="rId1"/>
    </p:custDataLst>
    <p:extLst>
      <p:ext uri="{BB962C8B-B14F-4D97-AF65-F5344CB8AC3E}">
        <p14:creationId xmlns:p14="http://schemas.microsoft.com/office/powerpoint/2010/main" val="318173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39552" y="1112633"/>
            <a:ext cx="8308280" cy="4494465"/>
          </a:xfrm>
        </p:spPr>
        <p:txBody>
          <a:bodyPr/>
          <a:lstStyle/>
          <a:p>
            <a:pPr algn="l"/>
            <a:r>
              <a:rPr lang="nl-NL" sz="3200" dirty="0">
                <a:latin typeface="Arial" panose="020B0604020202020204" pitchFamily="34" charset="0"/>
                <a:cs typeface="Arial" panose="020B0604020202020204" pitchFamily="34" charset="0"/>
              </a:rPr>
              <a:t>Vacature</a:t>
            </a:r>
          </a:p>
          <a:p>
            <a:pPr algn="l"/>
            <a:endParaRPr lang="nl-NL" sz="3200" dirty="0">
              <a:latin typeface="Arial" panose="020B0604020202020204" pitchFamily="34" charset="0"/>
              <a:cs typeface="Arial" panose="020B0604020202020204" pitchFamily="34" charset="0"/>
            </a:endParaRPr>
          </a:p>
          <a:p>
            <a:pPr algn="l"/>
            <a:r>
              <a:rPr lang="nl-NL" sz="3200" dirty="0">
                <a:latin typeface="Arial" panose="020B0604020202020204" pitchFamily="34" charset="0"/>
                <a:cs typeface="Arial" panose="020B0604020202020204" pitchFamily="34" charset="0"/>
              </a:rPr>
              <a:t>Solliciteren (C.V. opsturen en gesprek)</a:t>
            </a:r>
          </a:p>
          <a:p>
            <a:pPr algn="l"/>
            <a:endParaRPr lang="nl-NL" sz="3200" dirty="0">
              <a:latin typeface="Arial" panose="020B0604020202020204" pitchFamily="34" charset="0"/>
              <a:cs typeface="Arial" panose="020B0604020202020204" pitchFamily="34" charset="0"/>
            </a:endParaRPr>
          </a:p>
          <a:p>
            <a:pPr algn="l"/>
            <a:r>
              <a:rPr lang="nl-NL" sz="3200" dirty="0">
                <a:latin typeface="Arial" panose="020B0604020202020204" pitchFamily="34" charset="0"/>
                <a:cs typeface="Arial" panose="020B0604020202020204" pitchFamily="34" charset="0"/>
              </a:rPr>
              <a:t>Aangenomen: arbeidsovereenkomst</a:t>
            </a:r>
          </a:p>
          <a:p>
            <a:pPr algn="l"/>
            <a:r>
              <a:rPr lang="nl-NL" sz="3200" dirty="0">
                <a:latin typeface="Arial" panose="020B0604020202020204" pitchFamily="34" charset="0"/>
                <a:cs typeface="Arial" panose="020B0604020202020204" pitchFamily="34" charset="0"/>
              </a:rPr>
              <a:t>Daarin staan de arbeidsvoorwaarden van jouw baan. Bijv. functie (wat voor werk), aantal uren per week, loon</a:t>
            </a:r>
          </a:p>
        </p:txBody>
      </p:sp>
      <p:sp>
        <p:nvSpPr>
          <p:cNvPr id="9222" name="Titel 1"/>
          <p:cNvSpPr>
            <a:spLocks/>
          </p:cNvSpPr>
          <p:nvPr/>
        </p:nvSpPr>
        <p:spPr bwMode="auto">
          <a:xfrm>
            <a:off x="457200" y="466020"/>
            <a:ext cx="8229600" cy="65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Arbeidsovereenkomst</a:t>
            </a:r>
          </a:p>
        </p:txBody>
      </p:sp>
      <p:sp>
        <p:nvSpPr>
          <p:cNvPr id="2" name="Pijl: omlaag 1">
            <a:extLst>
              <a:ext uri="{FF2B5EF4-FFF2-40B4-BE49-F238E27FC236}">
                <a16:creationId xmlns:a16="http://schemas.microsoft.com/office/drawing/2014/main" id="{8E8D52A1-D263-4EDF-9CAB-C2E3D691F873}"/>
              </a:ext>
            </a:extLst>
          </p:cNvPr>
          <p:cNvSpPr/>
          <p:nvPr/>
        </p:nvSpPr>
        <p:spPr>
          <a:xfrm>
            <a:off x="1259632" y="1771357"/>
            <a:ext cx="484632" cy="505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omlaag 6">
            <a:extLst>
              <a:ext uri="{FF2B5EF4-FFF2-40B4-BE49-F238E27FC236}">
                <a16:creationId xmlns:a16="http://schemas.microsoft.com/office/drawing/2014/main" id="{68C93145-EB2D-410C-B4C8-CCA3BC87AA2C}"/>
              </a:ext>
            </a:extLst>
          </p:cNvPr>
          <p:cNvSpPr/>
          <p:nvPr/>
        </p:nvSpPr>
        <p:spPr>
          <a:xfrm>
            <a:off x="1259632" y="2915918"/>
            <a:ext cx="484632" cy="505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84200" y="1861884"/>
            <a:ext cx="8135938" cy="4494465"/>
          </a:xfrm>
        </p:spPr>
        <p:txBody>
          <a:bodyPr/>
          <a:lstStyle/>
          <a:p>
            <a:pPr algn="l"/>
            <a:r>
              <a:rPr lang="nl-NL" sz="3200" dirty="0">
                <a:latin typeface="Arial" panose="020B0604020202020204" pitchFamily="34" charset="0"/>
                <a:cs typeface="Arial" panose="020B0604020202020204" pitchFamily="34" charset="0"/>
              </a:rPr>
              <a:t>Voltijdbaan (fulltime): je werkt de hele week.</a:t>
            </a:r>
          </a:p>
          <a:p>
            <a:pPr algn="l"/>
            <a:r>
              <a:rPr lang="nl-NL" sz="3200" dirty="0">
                <a:latin typeface="Arial" panose="020B0604020202020204" pitchFamily="34" charset="0"/>
                <a:cs typeface="Arial" panose="020B0604020202020204" pitchFamily="34" charset="0"/>
              </a:rPr>
              <a:t>Dat is per CAO verschillend: van 36 tot 40 uur per week</a:t>
            </a:r>
          </a:p>
          <a:p>
            <a:pPr algn="l"/>
            <a:r>
              <a:rPr lang="nl-NL" sz="3200" dirty="0">
                <a:latin typeface="Arial" panose="020B0604020202020204" pitchFamily="34" charset="0"/>
                <a:cs typeface="Arial" panose="020B0604020202020204" pitchFamily="34" charset="0"/>
              </a:rPr>
              <a:t>Deeltijdbaan (parttime): je werkt niet de hele week, dus minder dan die 36-40 uur</a:t>
            </a:r>
          </a:p>
          <a:p>
            <a:pPr algn="l"/>
            <a:endParaRPr lang="nl-NL" sz="3200" dirty="0">
              <a:latin typeface="Arial" panose="020B0604020202020204" pitchFamily="34" charset="0"/>
              <a:cs typeface="Arial" panose="020B0604020202020204" pitchFamily="34" charset="0"/>
            </a:endParaRP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Banen: deeltijd of voltijd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99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75548" y="1473868"/>
            <a:ext cx="8135938" cy="4494465"/>
          </a:xfrm>
        </p:spPr>
        <p:txBody>
          <a:bodyPr/>
          <a:lstStyle/>
          <a:p>
            <a:pPr algn="l"/>
            <a:r>
              <a:rPr lang="nl-NL" sz="3200" dirty="0">
                <a:latin typeface="Arial" panose="020B0604020202020204" pitchFamily="34" charset="0"/>
                <a:cs typeface="Arial" panose="020B0604020202020204" pitchFamily="34" charset="0"/>
              </a:rPr>
              <a:t>Een </a:t>
            </a:r>
            <a:r>
              <a:rPr lang="nl-NL" sz="3200" i="1" dirty="0">
                <a:latin typeface="Arial" panose="020B0604020202020204" pitchFamily="34" charset="0"/>
                <a:cs typeface="Arial" panose="020B0604020202020204" pitchFamily="34" charset="0"/>
              </a:rPr>
              <a:t>vaste baan </a:t>
            </a:r>
            <a:r>
              <a:rPr lang="nl-NL" sz="3200" dirty="0">
                <a:latin typeface="Arial" panose="020B0604020202020204" pitchFamily="34" charset="0"/>
                <a:cs typeface="Arial" panose="020B0604020202020204" pitchFamily="34" charset="0"/>
              </a:rPr>
              <a:t>is een arbeidsovereenkomst voor onbepaalde tijd. </a:t>
            </a:r>
          </a:p>
          <a:p>
            <a:pPr algn="l"/>
            <a:r>
              <a:rPr lang="nl-NL" sz="3200" dirty="0">
                <a:latin typeface="Arial" panose="020B0604020202020204" pitchFamily="34" charset="0"/>
                <a:cs typeface="Arial" panose="020B0604020202020204" pitchFamily="34" charset="0"/>
              </a:rPr>
              <a:t>Een </a:t>
            </a:r>
            <a:r>
              <a:rPr lang="nl-NL" sz="3200" i="1" dirty="0">
                <a:latin typeface="Arial" panose="020B0604020202020204" pitchFamily="34" charset="0"/>
                <a:cs typeface="Arial" panose="020B0604020202020204" pitchFamily="34" charset="0"/>
              </a:rPr>
              <a:t>tijdelijke baan </a:t>
            </a:r>
            <a:r>
              <a:rPr lang="nl-NL" sz="3200" dirty="0">
                <a:latin typeface="Arial" panose="020B0604020202020204" pitchFamily="34" charset="0"/>
                <a:cs typeface="Arial" panose="020B0604020202020204" pitchFamily="34" charset="0"/>
              </a:rPr>
              <a:t>is een baan voor bepaalde tijd. Het contract loopt af op de afgesproken einddatum. </a:t>
            </a:r>
          </a:p>
          <a:p>
            <a:pPr algn="l"/>
            <a:endParaRPr lang="nl-NL" sz="3200" dirty="0">
              <a:latin typeface="Arial" panose="020B0604020202020204" pitchFamily="34" charset="0"/>
              <a:cs typeface="Arial" panose="020B0604020202020204" pitchFamily="34" charset="0"/>
            </a:endParaRP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Banen: vast of tijdelijk</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050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1974" y="1196752"/>
            <a:ext cx="8135938" cy="5069699"/>
          </a:xfrm>
        </p:spPr>
        <p:txBody>
          <a:bodyPr/>
          <a:lstStyle/>
          <a:p>
            <a:pPr algn="l"/>
            <a:r>
              <a:rPr lang="nl-NL" sz="2800" i="1" dirty="0">
                <a:latin typeface="Arial" panose="020B0604020202020204" pitchFamily="34" charset="0"/>
                <a:cs typeface="Arial" panose="020B0604020202020204" pitchFamily="34" charset="0"/>
              </a:rPr>
              <a:t>Uitzendwerk </a:t>
            </a:r>
            <a:r>
              <a:rPr lang="nl-NL" sz="2800" dirty="0">
                <a:latin typeface="Arial" panose="020B0604020202020204" pitchFamily="34" charset="0"/>
                <a:cs typeface="Arial" panose="020B0604020202020204" pitchFamily="34" charset="0"/>
              </a:rPr>
              <a:t>is ook tijdelijk, je weet niet altijd voor hoelang. Bedrijven kunnen via een uitzendbureau personeel inhuren. Het uitzendbureau neemt jou in dienst en betaalt jou je loon. Het werk doe je bij het bedrijf dat jou inhuurt.</a:t>
            </a:r>
          </a:p>
          <a:p>
            <a:pPr algn="l"/>
            <a:r>
              <a:rPr lang="nl-NL" sz="2800" dirty="0">
                <a:latin typeface="Arial" panose="020B0604020202020204" pitchFamily="34" charset="0"/>
                <a:cs typeface="Arial" panose="020B0604020202020204" pitchFamily="34" charset="0"/>
              </a:rPr>
              <a:t>Met een </a:t>
            </a:r>
            <a:r>
              <a:rPr lang="nl-NL" sz="2800" i="1" dirty="0">
                <a:latin typeface="Arial" panose="020B0604020202020204" pitchFamily="34" charset="0"/>
                <a:cs typeface="Arial" panose="020B0604020202020204" pitchFamily="34" charset="0"/>
              </a:rPr>
              <a:t>oproepcontract </a:t>
            </a:r>
            <a:r>
              <a:rPr lang="nl-NL" sz="2800" dirty="0">
                <a:latin typeface="Arial" panose="020B0604020202020204" pitchFamily="34" charset="0"/>
                <a:cs typeface="Arial" panose="020B0604020202020204" pitchFamily="34" charset="0"/>
              </a:rPr>
              <a:t>werk je alleen als het bedrijf je oproept om op bepaalde tijden te komen werken.</a:t>
            </a:r>
          </a:p>
          <a:p>
            <a:pPr algn="l"/>
            <a:r>
              <a:rPr lang="nl-NL" sz="2800" dirty="0">
                <a:latin typeface="Arial" panose="020B0604020202020204" pitchFamily="34" charset="0"/>
                <a:cs typeface="Arial" panose="020B0604020202020204" pitchFamily="34" charset="0"/>
              </a:rPr>
              <a:t>Vooral in economisch slechte tijden maken bedrijven liever gebruik van flexwerkers, want die kunnen per direct opgezegd worden bijvoorbeeld  als er geen werk is</a:t>
            </a:r>
          </a:p>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46088" y="533400"/>
            <a:ext cx="8229600" cy="66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Banen: flexibele banen (flexwerkers)</a:t>
            </a:r>
          </a:p>
        </p:txBody>
      </p:sp>
      <mc:AlternateContent xmlns:mc="http://schemas.openxmlformats.org/markup-compatibility/2006">
        <mc:Choice xmlns:p14="http://schemas.microsoft.com/office/powerpoint/2010/main" Requires="p14">
          <p:contentPart p14:bwMode="auto" r:id="rId3">
            <p14:nvContentPartPr>
              <p14:cNvPr id="3" name="Inkt 2">
                <a:extLst>
                  <a:ext uri="{FF2B5EF4-FFF2-40B4-BE49-F238E27FC236}">
                    <a16:creationId xmlns:a16="http://schemas.microsoft.com/office/drawing/2014/main" id="{59276AEA-B5DF-4474-8CC3-0B7BAF06865B}"/>
                  </a:ext>
                </a:extLst>
              </p14:cNvPr>
              <p14:cNvContentPartPr/>
              <p14:nvPr/>
            </p14:nvContentPartPr>
            <p14:xfrm>
              <a:off x="3167114" y="5183802"/>
              <a:ext cx="360" cy="360"/>
            </p14:xfrm>
          </p:contentPart>
        </mc:Choice>
        <mc:Fallback>
          <p:pic>
            <p:nvPicPr>
              <p:cNvPr id="3" name="Inkt 2">
                <a:extLst>
                  <a:ext uri="{FF2B5EF4-FFF2-40B4-BE49-F238E27FC236}">
                    <a16:creationId xmlns:a16="http://schemas.microsoft.com/office/drawing/2014/main" id="{59276AEA-B5DF-4474-8CC3-0B7BAF06865B}"/>
                  </a:ext>
                </a:extLst>
              </p:cNvPr>
              <p:cNvPicPr/>
              <p:nvPr/>
            </p:nvPicPr>
            <p:blipFill>
              <a:blip r:embed="rId4"/>
              <a:stretch>
                <a:fillRect/>
              </a:stretch>
            </p:blipFill>
            <p:spPr>
              <a:xfrm>
                <a:off x="3113474" y="5076162"/>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t 3">
                <a:extLst>
                  <a:ext uri="{FF2B5EF4-FFF2-40B4-BE49-F238E27FC236}">
                    <a16:creationId xmlns:a16="http://schemas.microsoft.com/office/drawing/2014/main" id="{A40EF88D-12F0-472D-82C5-A99EEA9A1CDD}"/>
                  </a:ext>
                </a:extLst>
              </p14:cNvPr>
              <p14:cNvContentPartPr/>
              <p14:nvPr/>
            </p14:nvContentPartPr>
            <p14:xfrm>
              <a:off x="752234" y="4919202"/>
              <a:ext cx="6967440" cy="252720"/>
            </p14:xfrm>
          </p:contentPart>
        </mc:Choice>
        <mc:Fallback>
          <p:pic>
            <p:nvPicPr>
              <p:cNvPr id="4" name="Inkt 3">
                <a:extLst>
                  <a:ext uri="{FF2B5EF4-FFF2-40B4-BE49-F238E27FC236}">
                    <a16:creationId xmlns:a16="http://schemas.microsoft.com/office/drawing/2014/main" id="{A40EF88D-12F0-472D-82C5-A99EEA9A1CDD}"/>
                  </a:ext>
                </a:extLst>
              </p:cNvPr>
              <p:cNvPicPr/>
              <p:nvPr/>
            </p:nvPicPr>
            <p:blipFill>
              <a:blip r:embed="rId6"/>
              <a:stretch>
                <a:fillRect/>
              </a:stretch>
            </p:blipFill>
            <p:spPr>
              <a:xfrm>
                <a:off x="698234" y="4811562"/>
                <a:ext cx="707508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t 4">
                <a:extLst>
                  <a:ext uri="{FF2B5EF4-FFF2-40B4-BE49-F238E27FC236}">
                    <a16:creationId xmlns:a16="http://schemas.microsoft.com/office/drawing/2014/main" id="{ED61FF72-7887-4533-9198-8B938742C774}"/>
                  </a:ext>
                </a:extLst>
              </p14:cNvPr>
              <p14:cNvContentPartPr/>
              <p14:nvPr/>
            </p14:nvContentPartPr>
            <p14:xfrm>
              <a:off x="541994" y="5446602"/>
              <a:ext cx="7854120" cy="190800"/>
            </p14:xfrm>
          </p:contentPart>
        </mc:Choice>
        <mc:Fallback>
          <p:pic>
            <p:nvPicPr>
              <p:cNvPr id="5" name="Inkt 4">
                <a:extLst>
                  <a:ext uri="{FF2B5EF4-FFF2-40B4-BE49-F238E27FC236}">
                    <a16:creationId xmlns:a16="http://schemas.microsoft.com/office/drawing/2014/main" id="{ED61FF72-7887-4533-9198-8B938742C774}"/>
                  </a:ext>
                </a:extLst>
              </p:cNvPr>
              <p:cNvPicPr/>
              <p:nvPr/>
            </p:nvPicPr>
            <p:blipFill>
              <a:blip r:embed="rId8"/>
              <a:stretch>
                <a:fillRect/>
              </a:stretch>
            </p:blipFill>
            <p:spPr>
              <a:xfrm>
                <a:off x="488354" y="5338602"/>
                <a:ext cx="79617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t 6">
                <a:extLst>
                  <a:ext uri="{FF2B5EF4-FFF2-40B4-BE49-F238E27FC236}">
                    <a16:creationId xmlns:a16="http://schemas.microsoft.com/office/drawing/2014/main" id="{F5333361-3412-4FA1-B3C8-428F52259685}"/>
                  </a:ext>
                </a:extLst>
              </p14:cNvPr>
              <p14:cNvContentPartPr/>
              <p14:nvPr/>
            </p14:nvContentPartPr>
            <p14:xfrm>
              <a:off x="607874" y="5888682"/>
              <a:ext cx="7888680" cy="122040"/>
            </p14:xfrm>
          </p:contentPart>
        </mc:Choice>
        <mc:Fallback>
          <p:pic>
            <p:nvPicPr>
              <p:cNvPr id="7" name="Inkt 6">
                <a:extLst>
                  <a:ext uri="{FF2B5EF4-FFF2-40B4-BE49-F238E27FC236}">
                    <a16:creationId xmlns:a16="http://schemas.microsoft.com/office/drawing/2014/main" id="{F5333361-3412-4FA1-B3C8-428F52259685}"/>
                  </a:ext>
                </a:extLst>
              </p:cNvPr>
              <p:cNvPicPr/>
              <p:nvPr/>
            </p:nvPicPr>
            <p:blipFill>
              <a:blip r:embed="rId10"/>
              <a:stretch>
                <a:fillRect/>
              </a:stretch>
            </p:blipFill>
            <p:spPr>
              <a:xfrm>
                <a:off x="553874" y="5781042"/>
                <a:ext cx="799632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t 7">
                <a:extLst>
                  <a:ext uri="{FF2B5EF4-FFF2-40B4-BE49-F238E27FC236}">
                    <a16:creationId xmlns:a16="http://schemas.microsoft.com/office/drawing/2014/main" id="{7F526D3C-EED8-4895-BB5C-64541098FF2F}"/>
                  </a:ext>
                </a:extLst>
              </p14:cNvPr>
              <p14:cNvContentPartPr/>
              <p14:nvPr/>
            </p14:nvContentPartPr>
            <p14:xfrm>
              <a:off x="669434" y="6312042"/>
              <a:ext cx="2973240" cy="69840"/>
            </p14:xfrm>
          </p:contentPart>
        </mc:Choice>
        <mc:Fallback>
          <p:pic>
            <p:nvPicPr>
              <p:cNvPr id="8" name="Inkt 7">
                <a:extLst>
                  <a:ext uri="{FF2B5EF4-FFF2-40B4-BE49-F238E27FC236}">
                    <a16:creationId xmlns:a16="http://schemas.microsoft.com/office/drawing/2014/main" id="{7F526D3C-EED8-4895-BB5C-64541098FF2F}"/>
                  </a:ext>
                </a:extLst>
              </p:cNvPr>
              <p:cNvPicPr/>
              <p:nvPr/>
            </p:nvPicPr>
            <p:blipFill>
              <a:blip r:embed="rId12"/>
              <a:stretch>
                <a:fillRect/>
              </a:stretch>
            </p:blipFill>
            <p:spPr>
              <a:xfrm>
                <a:off x="615794" y="6204042"/>
                <a:ext cx="3080880" cy="285480"/>
              </a:xfrm>
              <a:prstGeom prst="rect">
                <a:avLst/>
              </a:prstGeom>
            </p:spPr>
          </p:pic>
        </mc:Fallback>
      </mc:AlternateContent>
    </p:spTree>
    <p:custDataLst>
      <p:tags r:id="rId1"/>
    </p:custDataLst>
    <p:extLst>
      <p:ext uri="{BB962C8B-B14F-4D97-AF65-F5344CB8AC3E}">
        <p14:creationId xmlns:p14="http://schemas.microsoft.com/office/powerpoint/2010/main" val="3020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1974" y="1100376"/>
            <a:ext cx="8135938" cy="5136936"/>
          </a:xfrm>
        </p:spPr>
        <p:txBody>
          <a:bodyPr/>
          <a:lstStyle/>
          <a:p>
            <a:pPr algn="l"/>
            <a:r>
              <a:rPr lang="nl-NL" sz="2800" dirty="0">
                <a:latin typeface="Arial" panose="020B0604020202020204" pitchFamily="34" charset="0"/>
                <a:cs typeface="Arial" panose="020B0604020202020204" pitchFamily="34" charset="0"/>
              </a:rPr>
              <a:t>Bij een nieuwe baan spreek je een </a:t>
            </a:r>
            <a:r>
              <a:rPr lang="nl-NL" sz="2800" i="1" dirty="0">
                <a:latin typeface="Arial" panose="020B0604020202020204" pitchFamily="34" charset="0"/>
                <a:cs typeface="Arial" panose="020B0604020202020204" pitchFamily="34" charset="0"/>
              </a:rPr>
              <a:t>proeftijd </a:t>
            </a:r>
            <a:r>
              <a:rPr lang="nl-NL" sz="2800" dirty="0">
                <a:latin typeface="Arial" panose="020B0604020202020204" pitchFamily="34" charset="0"/>
                <a:cs typeface="Arial" panose="020B0604020202020204" pitchFamily="34" charset="0"/>
              </a:rPr>
              <a:t>af om te kijken of het bevalt. </a:t>
            </a:r>
          </a:p>
          <a:p>
            <a:pPr algn="l"/>
            <a:r>
              <a:rPr lang="nl-NL" sz="2800" dirty="0">
                <a:latin typeface="Arial" panose="020B0604020202020204" pitchFamily="34" charset="0"/>
                <a:cs typeface="Arial" panose="020B0604020202020204" pitchFamily="34" charset="0"/>
              </a:rPr>
              <a:t>Tijdens de proeftijd mag de werknemer en/of de werkgever op ieder moment de arbeidsovereenkomst beëindigen. </a:t>
            </a:r>
          </a:p>
          <a:p>
            <a:pPr algn="l"/>
            <a:r>
              <a:rPr lang="nl-NL" sz="2800" dirty="0">
                <a:latin typeface="Arial" panose="020B0604020202020204" pitchFamily="34" charset="0"/>
                <a:cs typeface="Arial" panose="020B0604020202020204" pitchFamily="34" charset="0"/>
              </a:rPr>
              <a:t>Dus het is voor de werknemer om te bekijken of de baan bevalt en voor de werkgever of de werknemer bevalt</a:t>
            </a:r>
          </a:p>
          <a:p>
            <a:pPr algn="l"/>
            <a:r>
              <a:rPr lang="nl-NL" sz="2800" dirty="0">
                <a:latin typeface="Arial" panose="020B0604020202020204" pitchFamily="34" charset="0"/>
                <a:cs typeface="Arial" panose="020B0604020202020204" pitchFamily="34" charset="0"/>
              </a:rPr>
              <a:t>Bij tijdelijk werk van een half jaar of korter is een proeftijd niet toegestaan.</a:t>
            </a:r>
          </a:p>
          <a:p>
            <a:pPr algn="l"/>
            <a:endParaRPr lang="nl-NL" sz="2800" dirty="0">
              <a:latin typeface="Arial" panose="020B0604020202020204" pitchFamily="34" charset="0"/>
              <a:cs typeface="Arial" panose="020B0604020202020204" pitchFamily="34" charset="0"/>
            </a:endParaRPr>
          </a:p>
          <a:p>
            <a:pPr algn="l"/>
            <a:endParaRPr lang="nl-NL" sz="2800" dirty="0">
              <a:latin typeface="Arial" panose="020B0604020202020204" pitchFamily="34" charset="0"/>
              <a:cs typeface="Arial" panose="020B0604020202020204" pitchFamily="34" charset="0"/>
            </a:endParaRPr>
          </a:p>
        </p:txBody>
      </p:sp>
      <p:sp>
        <p:nvSpPr>
          <p:cNvPr id="922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nl-NL" altLang="nl-NL" sz="1000" dirty="0">
                <a:solidFill>
                  <a:srgbClr val="898989"/>
                </a:solidFill>
                <a:latin typeface="Arial" panose="020B0604020202020204" pitchFamily="34" charset="0"/>
                <a:cs typeface="Arial" panose="020B0604020202020204" pitchFamily="34" charset="0"/>
              </a:rPr>
              <a:t>© Noordhoff Uitgevers 2015</a:t>
            </a: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Proeftijd</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682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61974" y="1181767"/>
            <a:ext cx="8135938" cy="4494465"/>
          </a:xfrm>
        </p:spPr>
        <p:txBody>
          <a:bodyPr/>
          <a:lstStyle/>
          <a:p>
            <a:pPr algn="l"/>
            <a:r>
              <a:rPr lang="nl-NL" sz="2800" dirty="0">
                <a:latin typeface="Arial" panose="020B0604020202020204" pitchFamily="34" charset="0"/>
                <a:cs typeface="Arial" panose="020B0604020202020204" pitchFamily="34" charset="0"/>
              </a:rPr>
              <a:t>Als een werkgever personeel wil ontslaan, moet hij toestemming hebben van het UWV of van de rechter. </a:t>
            </a:r>
          </a:p>
          <a:p>
            <a:pPr algn="l"/>
            <a:r>
              <a:rPr lang="nl-NL" sz="2800" dirty="0">
                <a:latin typeface="Arial" panose="020B0604020202020204" pitchFamily="34" charset="0"/>
                <a:cs typeface="Arial" panose="020B0604020202020204" pitchFamily="34" charset="0"/>
              </a:rPr>
              <a:t>Het ontslagen personeel moet hij een vergoeding betalen als ze twee jaar of langer in dienst geweest zijn.</a:t>
            </a:r>
          </a:p>
          <a:p>
            <a:pPr algn="l"/>
            <a:r>
              <a:rPr lang="nl-NL" sz="2800" dirty="0">
                <a:latin typeface="Arial" panose="020B0604020202020204" pitchFamily="34" charset="0"/>
                <a:cs typeface="Arial" panose="020B0604020202020204" pitchFamily="34" charset="0"/>
              </a:rPr>
              <a:t>In ernstige gevallen mag de werkgever je </a:t>
            </a:r>
            <a:r>
              <a:rPr lang="nl-NL" sz="2800" i="1" dirty="0">
                <a:latin typeface="Arial" panose="020B0604020202020204" pitchFamily="34" charset="0"/>
                <a:cs typeface="Arial" panose="020B0604020202020204" pitchFamily="34" charset="0"/>
              </a:rPr>
              <a:t>op staande voet ontslaan</a:t>
            </a:r>
            <a:r>
              <a:rPr lang="nl-NL" sz="2800" dirty="0">
                <a:latin typeface="Arial" panose="020B0604020202020204" pitchFamily="34" charset="0"/>
                <a:cs typeface="Arial" panose="020B0604020202020204" pitchFamily="34" charset="0"/>
              </a:rPr>
              <a:t>. Het ontslag gaat dan meteen in.</a:t>
            </a:r>
          </a:p>
          <a:p>
            <a:pPr algn="l"/>
            <a:endParaRPr lang="nl-NL" sz="2800" dirty="0">
              <a:latin typeface="Arial" panose="020B0604020202020204" pitchFamily="34" charset="0"/>
              <a:cs typeface="Arial" panose="020B0604020202020204" pitchFamily="34" charset="0"/>
            </a:endParaRPr>
          </a:p>
        </p:txBody>
      </p:sp>
      <p:sp>
        <p:nvSpPr>
          <p:cNvPr id="9222" name="Titel 1"/>
          <p:cNvSpPr>
            <a:spLocks/>
          </p:cNvSpPr>
          <p:nvPr/>
        </p:nvSpPr>
        <p:spPr bwMode="auto">
          <a:xfrm>
            <a:off x="44608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nl-NL" altLang="nl-NL" sz="3600" dirty="0">
                <a:solidFill>
                  <a:srgbClr val="54BDF2"/>
                </a:solidFill>
                <a:latin typeface="Arial" panose="020B0604020202020204" pitchFamily="34" charset="0"/>
              </a:rPr>
              <a:t>Ontslag</a:t>
            </a:r>
          </a:p>
        </p:txBody>
      </p:sp>
    </p:spTree>
    <p:custDataLst>
      <p:tags r:id="rId1"/>
    </p:custDataLst>
    <p:extLst>
      <p:ext uri="{BB962C8B-B14F-4D97-AF65-F5344CB8AC3E}">
        <p14:creationId xmlns:p14="http://schemas.microsoft.com/office/powerpoint/2010/main" val="1284651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CTM_PRESENTATION_ID" val="09000e5e80a8499b"/>
</p:tagLst>
</file>

<file path=ppt/tags/tag10.xml><?xml version="1.0" encoding="utf-8"?>
<p:tagLst xmlns:a="http://schemas.openxmlformats.org/drawingml/2006/main" xmlns:r="http://schemas.openxmlformats.org/officeDocument/2006/relationships" xmlns:p="http://schemas.openxmlformats.org/presentationml/2006/main">
  <p:tag name="DCTM_SLIDE_ID" val="09000e5e80a655b7"/>
</p:tagLst>
</file>

<file path=ppt/tags/tag11.xml><?xml version="1.0" encoding="utf-8"?>
<p:tagLst xmlns:a="http://schemas.openxmlformats.org/drawingml/2006/main" xmlns:r="http://schemas.openxmlformats.org/officeDocument/2006/relationships" xmlns:p="http://schemas.openxmlformats.org/presentationml/2006/main">
  <p:tag name="DCTM_SLIDE_ID" val="09000e5e80a655bb"/>
</p:tagLst>
</file>

<file path=ppt/tags/tag12.xml><?xml version="1.0" encoding="utf-8"?>
<p:tagLst xmlns:a="http://schemas.openxmlformats.org/drawingml/2006/main" xmlns:r="http://schemas.openxmlformats.org/officeDocument/2006/relationships" xmlns:p="http://schemas.openxmlformats.org/presentationml/2006/main">
  <p:tag name="DCTM_SLIDE_ID" val="09000e5e80a655ab"/>
</p:tagLst>
</file>

<file path=ppt/tags/tag13.xml><?xml version="1.0" encoding="utf-8"?>
<p:tagLst xmlns:a="http://schemas.openxmlformats.org/drawingml/2006/main" xmlns:r="http://schemas.openxmlformats.org/officeDocument/2006/relationships" xmlns:p="http://schemas.openxmlformats.org/presentationml/2006/main">
  <p:tag name="DCTM_SLIDE_ID" val="09000e5e80a655ab"/>
</p:tagLst>
</file>

<file path=ppt/tags/tag14.xml><?xml version="1.0" encoding="utf-8"?>
<p:tagLst xmlns:a="http://schemas.openxmlformats.org/drawingml/2006/main" xmlns:r="http://schemas.openxmlformats.org/officeDocument/2006/relationships" xmlns:p="http://schemas.openxmlformats.org/presentationml/2006/main">
  <p:tag name="DCTM_SLIDE_ID" val="09000e5e80a655ab"/>
</p:tagLst>
</file>

<file path=ppt/tags/tag15.xml><?xml version="1.0" encoding="utf-8"?>
<p:tagLst xmlns:a="http://schemas.openxmlformats.org/drawingml/2006/main" xmlns:r="http://schemas.openxmlformats.org/officeDocument/2006/relationships" xmlns:p="http://schemas.openxmlformats.org/presentationml/2006/main">
  <p:tag name="DCTM_SLIDE_ID" val="09000e5e80a655ab"/>
</p:tagLst>
</file>

<file path=ppt/tags/tag16.xml><?xml version="1.0" encoding="utf-8"?>
<p:tagLst xmlns:a="http://schemas.openxmlformats.org/drawingml/2006/main" xmlns:r="http://schemas.openxmlformats.org/officeDocument/2006/relationships" xmlns:p="http://schemas.openxmlformats.org/presentationml/2006/main">
  <p:tag name="DCTM_SLIDE_ID" val="09000e5e80a655bd"/>
</p:tagLst>
</file>

<file path=ppt/tags/tag17.xml><?xml version="1.0" encoding="utf-8"?>
<p:tagLst xmlns:a="http://schemas.openxmlformats.org/drawingml/2006/main" xmlns:r="http://schemas.openxmlformats.org/officeDocument/2006/relationships" xmlns:p="http://schemas.openxmlformats.org/presentationml/2006/main">
  <p:tag name="DCTM_SLIDE_ID" val="09000e5e80a655bf"/>
</p:tagLst>
</file>

<file path=ppt/tags/tag18.xml><?xml version="1.0" encoding="utf-8"?>
<p:tagLst xmlns:a="http://schemas.openxmlformats.org/drawingml/2006/main" xmlns:r="http://schemas.openxmlformats.org/officeDocument/2006/relationships" xmlns:p="http://schemas.openxmlformats.org/presentationml/2006/main">
  <p:tag name="DCTM_SLIDE_ID" val="09000e5e80a655b3"/>
</p:tagLst>
</file>

<file path=ppt/tags/tag19.xml><?xml version="1.0" encoding="utf-8"?>
<p:tagLst xmlns:a="http://schemas.openxmlformats.org/drawingml/2006/main" xmlns:r="http://schemas.openxmlformats.org/officeDocument/2006/relationships" xmlns:p="http://schemas.openxmlformats.org/presentationml/2006/main">
  <p:tag name="DCTM_SLIDE_ID" val="09000e5e80a655b7"/>
</p:tagLst>
</file>

<file path=ppt/tags/tag2.xml><?xml version="1.0" encoding="utf-8"?>
<p:tagLst xmlns:a="http://schemas.openxmlformats.org/drawingml/2006/main" xmlns:r="http://schemas.openxmlformats.org/officeDocument/2006/relationships" xmlns:p="http://schemas.openxmlformats.org/presentationml/2006/main">
  <p:tag name="DCTM_SLIDE_ID" val="09000e5e80a655a8"/>
</p:tagLst>
</file>

<file path=ppt/tags/tag20.xml><?xml version="1.0" encoding="utf-8"?>
<p:tagLst xmlns:a="http://schemas.openxmlformats.org/drawingml/2006/main" xmlns:r="http://schemas.openxmlformats.org/officeDocument/2006/relationships" xmlns:p="http://schemas.openxmlformats.org/presentationml/2006/main">
  <p:tag name="DCTM_SLIDE_ID" val="09000e5e80a655b5"/>
</p:tagLst>
</file>

<file path=ppt/tags/tag21.xml><?xml version="1.0" encoding="utf-8"?>
<p:tagLst xmlns:a="http://schemas.openxmlformats.org/drawingml/2006/main" xmlns:r="http://schemas.openxmlformats.org/officeDocument/2006/relationships" xmlns:p="http://schemas.openxmlformats.org/presentationml/2006/main">
  <p:tag name="DCTM_SLIDE_ID" val="09000e5e80b3f0f6"/>
</p:tagLst>
</file>

<file path=ppt/tags/tag22.xml><?xml version="1.0" encoding="utf-8"?>
<p:tagLst xmlns:a="http://schemas.openxmlformats.org/drawingml/2006/main" xmlns:r="http://schemas.openxmlformats.org/officeDocument/2006/relationships" xmlns:p="http://schemas.openxmlformats.org/presentationml/2006/main">
  <p:tag name="DCTM_SLIDE_ID" val="09000e5e80b3f115"/>
</p:tagLst>
</file>

<file path=ppt/tags/tag23.xml><?xml version="1.0" encoding="utf-8"?>
<p:tagLst xmlns:a="http://schemas.openxmlformats.org/drawingml/2006/main" xmlns:r="http://schemas.openxmlformats.org/officeDocument/2006/relationships" xmlns:p="http://schemas.openxmlformats.org/presentationml/2006/main">
  <p:tag name="DCTM_SLIDE_ID" val="09000e5e80b3f117"/>
</p:tagLst>
</file>

<file path=ppt/tags/tag24.xml><?xml version="1.0" encoding="utf-8"?>
<p:tagLst xmlns:a="http://schemas.openxmlformats.org/drawingml/2006/main" xmlns:r="http://schemas.openxmlformats.org/officeDocument/2006/relationships" xmlns:p="http://schemas.openxmlformats.org/presentationml/2006/main">
  <p:tag name="DCTM_SLIDE_ID" val="09000e5e80a655bb"/>
</p:tagLst>
</file>

<file path=ppt/tags/tag25.xml><?xml version="1.0" encoding="utf-8"?>
<p:tagLst xmlns:a="http://schemas.openxmlformats.org/drawingml/2006/main" xmlns:r="http://schemas.openxmlformats.org/officeDocument/2006/relationships" xmlns:p="http://schemas.openxmlformats.org/presentationml/2006/main">
  <p:tag name="DCTM_SLIDE_ID" val="09000e5e80a65553"/>
</p:tagLst>
</file>

<file path=ppt/tags/tag26.xml><?xml version="1.0" encoding="utf-8"?>
<p:tagLst xmlns:a="http://schemas.openxmlformats.org/drawingml/2006/main" xmlns:r="http://schemas.openxmlformats.org/officeDocument/2006/relationships" xmlns:p="http://schemas.openxmlformats.org/presentationml/2006/main">
  <p:tag name="DCTM_SLIDE_ID" val="09000e5e80a65557"/>
</p:tagLst>
</file>

<file path=ppt/tags/tag27.xml><?xml version="1.0" encoding="utf-8"?>
<p:tagLst xmlns:a="http://schemas.openxmlformats.org/drawingml/2006/main" xmlns:r="http://schemas.openxmlformats.org/officeDocument/2006/relationships" xmlns:p="http://schemas.openxmlformats.org/presentationml/2006/main">
  <p:tag name="DCTM_SLIDE_ID" val="09000e5e80a65555"/>
</p:tagLst>
</file>

<file path=ppt/tags/tag28.xml><?xml version="1.0" encoding="utf-8"?>
<p:tagLst xmlns:a="http://schemas.openxmlformats.org/drawingml/2006/main" xmlns:r="http://schemas.openxmlformats.org/officeDocument/2006/relationships" xmlns:p="http://schemas.openxmlformats.org/presentationml/2006/main">
  <p:tag name="DCTM_SLIDE_ID" val="09000e5e80a6555b"/>
</p:tagLst>
</file>

<file path=ppt/tags/tag29.xml><?xml version="1.0" encoding="utf-8"?>
<p:tagLst xmlns:a="http://schemas.openxmlformats.org/drawingml/2006/main" xmlns:r="http://schemas.openxmlformats.org/officeDocument/2006/relationships" xmlns:p="http://schemas.openxmlformats.org/presentationml/2006/main">
  <p:tag name="DCTM_SLIDE_ID" val="09000e5e80b3c168"/>
</p:tagLst>
</file>

<file path=ppt/tags/tag3.xml><?xml version="1.0" encoding="utf-8"?>
<p:tagLst xmlns:a="http://schemas.openxmlformats.org/drawingml/2006/main" xmlns:r="http://schemas.openxmlformats.org/officeDocument/2006/relationships" xmlns:p="http://schemas.openxmlformats.org/presentationml/2006/main">
  <p:tag name="DCTM_SLIDE_ID" val="09000e5e80a655a8"/>
</p:tagLst>
</file>

<file path=ppt/tags/tag30.xml><?xml version="1.0" encoding="utf-8"?>
<p:tagLst xmlns:a="http://schemas.openxmlformats.org/drawingml/2006/main" xmlns:r="http://schemas.openxmlformats.org/officeDocument/2006/relationships" xmlns:p="http://schemas.openxmlformats.org/presentationml/2006/main">
  <p:tag name="DCTM_SLIDE_ID" val="09000e5e80b3c168"/>
</p:tagLst>
</file>

<file path=ppt/tags/tag31.xml><?xml version="1.0" encoding="utf-8"?>
<p:tagLst xmlns:a="http://schemas.openxmlformats.org/drawingml/2006/main" xmlns:r="http://schemas.openxmlformats.org/officeDocument/2006/relationships" xmlns:p="http://schemas.openxmlformats.org/presentationml/2006/main">
  <p:tag name="DCTM_SLIDE_ID" val="09000e5e80b3c16d"/>
</p:tagLst>
</file>

<file path=ppt/tags/tag32.xml><?xml version="1.0" encoding="utf-8"?>
<p:tagLst xmlns:a="http://schemas.openxmlformats.org/drawingml/2006/main" xmlns:r="http://schemas.openxmlformats.org/officeDocument/2006/relationships" xmlns:p="http://schemas.openxmlformats.org/presentationml/2006/main">
  <p:tag name="DCTM_SLIDE_ID" val="09000e5e80b3c16a"/>
</p:tagLst>
</file>

<file path=ppt/tags/tag4.xml><?xml version="1.0" encoding="utf-8"?>
<p:tagLst xmlns:a="http://schemas.openxmlformats.org/drawingml/2006/main" xmlns:r="http://schemas.openxmlformats.org/officeDocument/2006/relationships" xmlns:p="http://schemas.openxmlformats.org/presentationml/2006/main">
  <p:tag name="DCTM_SLIDE_ID" val="09000e5e80a655ab"/>
</p:tagLst>
</file>

<file path=ppt/tags/tag5.xml><?xml version="1.0" encoding="utf-8"?>
<p:tagLst xmlns:a="http://schemas.openxmlformats.org/drawingml/2006/main" xmlns:r="http://schemas.openxmlformats.org/officeDocument/2006/relationships" xmlns:p="http://schemas.openxmlformats.org/presentationml/2006/main">
  <p:tag name="DCTM_SLIDE_ID" val="09000e5e80a655ab"/>
</p:tagLst>
</file>

<file path=ppt/tags/tag6.xml><?xml version="1.0" encoding="utf-8"?>
<p:tagLst xmlns:a="http://schemas.openxmlformats.org/drawingml/2006/main" xmlns:r="http://schemas.openxmlformats.org/officeDocument/2006/relationships" xmlns:p="http://schemas.openxmlformats.org/presentationml/2006/main">
  <p:tag name="DCTM_SLIDE_ID" val="09000e5e80a655af"/>
</p:tagLst>
</file>

<file path=ppt/tags/tag7.xml><?xml version="1.0" encoding="utf-8"?>
<p:tagLst xmlns:a="http://schemas.openxmlformats.org/drawingml/2006/main" xmlns:r="http://schemas.openxmlformats.org/officeDocument/2006/relationships" xmlns:p="http://schemas.openxmlformats.org/presentationml/2006/main">
  <p:tag name="DCTM_SLIDE_ID" val="09000e5e80a655af"/>
</p:tagLst>
</file>

<file path=ppt/tags/tag8.xml><?xml version="1.0" encoding="utf-8"?>
<p:tagLst xmlns:a="http://schemas.openxmlformats.org/drawingml/2006/main" xmlns:r="http://schemas.openxmlformats.org/officeDocument/2006/relationships" xmlns:p="http://schemas.openxmlformats.org/presentationml/2006/main">
  <p:tag name="DCTM_SLIDE_ID" val="09000e5e80a655b1"/>
</p:tagLst>
</file>

<file path=ppt/tags/tag9.xml><?xml version="1.0" encoding="utf-8"?>
<p:tagLst xmlns:a="http://schemas.openxmlformats.org/drawingml/2006/main" xmlns:r="http://schemas.openxmlformats.org/officeDocument/2006/relationships" xmlns:p="http://schemas.openxmlformats.org/presentationml/2006/main">
  <p:tag name="DCTM_SLIDE_ID" val="09000e5e80a655b5"/>
</p:tagLst>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1595</Words>
  <Application>Microsoft Office PowerPoint</Application>
  <PresentationFormat>Diavoorstelling (4:3)</PresentationFormat>
  <Paragraphs>227</Paragraphs>
  <Slides>31</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Arial</vt:lpstr>
      <vt:lpstr>Calibri</vt:lpstr>
      <vt:lpstr>Segoe UI</vt:lpstr>
      <vt:lpstr>Times New Roman</vt:lpstr>
      <vt:lpstr>Verdana</vt:lpstr>
      <vt:lpstr>Standaardontwerp</vt:lpstr>
      <vt:lpstr>H5 Werkt dat zo?</vt:lpstr>
      <vt:lpstr>Welke begrippen zitten er in H5?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Verzekeraar</dc:title>
  <dc:creator>Joop Mug</dc:creator>
  <cp:lastModifiedBy>Bijnen, JAM (Johan)</cp:lastModifiedBy>
  <cp:revision>58</cp:revision>
  <dcterms:created xsi:type="dcterms:W3CDTF">2011-02-22T13:52:07Z</dcterms:created>
  <dcterms:modified xsi:type="dcterms:W3CDTF">2021-02-25T13:44:28Z</dcterms:modified>
</cp:coreProperties>
</file>